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7" r:id="rId5"/>
    <p:sldId id="258" r:id="rId6"/>
    <p:sldId id="259" r:id="rId7"/>
    <p:sldId id="260" r:id="rId8"/>
    <p:sldId id="261" r:id="rId9"/>
    <p:sldId id="268" r:id="rId10"/>
    <p:sldId id="262" r:id="rId11"/>
    <p:sldId id="263" r:id="rId12"/>
    <p:sldId id="264" r:id="rId13"/>
    <p:sldId id="265" r:id="rId14"/>
    <p:sldId id="266" r:id="rId15"/>
    <p:sldId id="269" r:id="rId16"/>
    <p:sldId id="272" r:id="rId17"/>
    <p:sldId id="273" r:id="rId18"/>
    <p:sldId id="274" r:id="rId19"/>
    <p:sldId id="283" r:id="rId20"/>
    <p:sldId id="275" r:id="rId21"/>
    <p:sldId id="276" r:id="rId22"/>
    <p:sldId id="280" r:id="rId23"/>
    <p:sldId id="281" r:id="rId24"/>
    <p:sldId id="282" r:id="rId25"/>
    <p:sldId id="284" r:id="rId26"/>
    <p:sldId id="285" r:id="rId27"/>
    <p:sldId id="286" r:id="rId28"/>
    <p:sldId id="287" r:id="rId29"/>
    <p:sldId id="288" r:id="rId30"/>
    <p:sldId id="289" r:id="rId31"/>
    <p:sldId id="290" r:id="rId32"/>
    <p:sldId id="291" r:id="rId33"/>
    <p:sldId id="293" r:id="rId34"/>
    <p:sldId id="292" r:id="rId35"/>
    <p:sldId id="294" r:id="rId36"/>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6" d="100"/>
          <a:sy n="66" d="100"/>
        </p:scale>
        <p:origin x="-120"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solidFill>
          <a:schemeClr val="bg1"/>
        </a:solidFill>
        <a:effectLst/>
      </p:bgPr>
    </p:bg>
    <p:spTree>
      <p:nvGrpSpPr>
        <p:cNvPr id="1" name=""/>
        <p:cNvGrpSpPr/>
        <p:nvPr/>
      </p:nvGrpSpPr>
      <p:grpSpPr/>
      <p:sp>
        <p:nvSpPr>
          <p:cNvPr id="17410" name="Freeform 17409"/>
          <p:cNvSpPr/>
          <p:nvPr/>
        </p:nvSpPr>
        <p:spPr>
          <a:xfrm>
            <a:off x="20638" y="12700"/>
            <a:ext cx="8896350" cy="6780213"/>
          </a:xfrm>
          <a:custGeom>
            <a:avLst/>
            <a:gdLst/>
            <a:ahLst/>
            <a:cxnLst/>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ln>
        </p:spPr>
        <p:txBody>
          <a:bodyPr/>
          <a:p>
            <a:endParaRPr lang="en-US"/>
          </a:p>
        </p:txBody>
      </p:sp>
      <p:sp>
        <p:nvSpPr>
          <p:cNvPr id="17411" name="Title 17410"/>
          <p:cNvSpPr>
            <a:spLocks noGrp="1"/>
          </p:cNvSpPr>
          <p:nvPr>
            <p:ph type="ctrTitle"/>
          </p:nvPr>
        </p:nvSpPr>
        <p:spPr>
          <a:xfrm>
            <a:off x="1371600" y="1511300"/>
            <a:ext cx="6400800" cy="2273300"/>
          </a:xfrm>
          <a:prstGeom prst="rect">
            <a:avLst/>
          </a:prstGeom>
          <a:noFill/>
          <a:ln w="9525">
            <a:noFill/>
          </a:ln>
          <a:effectLst>
            <a:outerShdw dist="45791" dir="2021404" algn="ctr" rotWithShape="0">
              <a:schemeClr val="bg2"/>
            </a:outerShdw>
          </a:effectLst>
        </p:spPr>
        <p:txBody>
          <a:bodyPr anchor="b" anchorCtr="0"/>
          <a:lstStyle>
            <a:lvl1pPr lvl="0">
              <a:buClrTx/>
              <a:buSzTx/>
              <a:buFontTx/>
              <a:defRPr>
                <a:solidFill>
                  <a:schemeClr val="tx2"/>
                </a:solidFill>
                <a:effectLst>
                  <a:outerShdw blurRad="38100" dist="38100" dir="2700000">
                    <a:srgbClr val="000000"/>
                  </a:outerShdw>
                </a:effectLst>
              </a:defRPr>
            </a:lvl1pPr>
          </a:lstStyle>
          <a:p>
            <a:pPr lvl="0"/>
            <a:r>
              <a:rPr dirty="0"/>
              <a:t>Click to edit Master title style</a:t>
            </a:r>
            <a:endParaRPr dirty="0"/>
          </a:p>
        </p:txBody>
      </p:sp>
      <p:sp>
        <p:nvSpPr>
          <p:cNvPr id="17412" name="Subtitle 17411"/>
          <p:cNvSpPr>
            <a:spLocks noGrp="1"/>
          </p:cNvSpPr>
          <p:nvPr>
            <p:ph type="subTitle" idx="1"/>
          </p:nvPr>
        </p:nvSpPr>
        <p:spPr>
          <a:xfrm>
            <a:off x="1549400" y="4051300"/>
            <a:ext cx="6032500" cy="1003300"/>
          </a:xfrm>
          <a:prstGeom prst="rect">
            <a:avLst/>
          </a:prstGeom>
          <a:noFill/>
          <a:ln w="9525">
            <a:noFill/>
          </a:ln>
        </p:spPr>
        <p:txBody>
          <a:bodyPr anchor="t" anchorCtr="0"/>
          <a:lstStyle>
            <a:lvl1pPr marL="0" lvl="0" indent="0" algn="ctr">
              <a:buClrTx/>
              <a:buSzTx/>
              <a:buFontTx/>
              <a:buNone/>
              <a:defRPr sz="2800">
                <a:effectLst>
                  <a:outerShdw blurRad="38100" dist="38100" dir="2700000">
                    <a:srgbClr val="000000"/>
                  </a:outerShdw>
                </a:effectLst>
              </a:defRPr>
            </a:lvl1pPr>
            <a:lvl2pPr marL="457200" lvl="1" indent="0" algn="ctr">
              <a:buClrTx/>
              <a:buSzTx/>
              <a:buFontTx/>
              <a:buNone/>
              <a:defRPr sz="2800">
                <a:effectLst>
                  <a:outerShdw blurRad="38100" dist="38100" dir="2700000">
                    <a:srgbClr val="000000"/>
                  </a:outerShdw>
                </a:effectLst>
              </a:defRPr>
            </a:lvl2pPr>
            <a:lvl3pPr marL="914400" lvl="2" indent="0" algn="ctr">
              <a:buClrTx/>
              <a:buSzTx/>
              <a:buFontTx/>
              <a:buNone/>
              <a:defRPr sz="2800">
                <a:effectLst>
                  <a:outerShdw blurRad="38100" dist="38100" dir="2700000">
                    <a:srgbClr val="000000"/>
                  </a:outerShdw>
                </a:effectLst>
              </a:defRPr>
            </a:lvl3pPr>
            <a:lvl4pPr marL="1371600" lvl="3" indent="0" algn="ctr">
              <a:buClrTx/>
              <a:buSzTx/>
              <a:buFontTx/>
              <a:buNone/>
              <a:defRPr sz="2800">
                <a:effectLst>
                  <a:outerShdw blurRad="38100" dist="38100" dir="2700000">
                    <a:srgbClr val="000000"/>
                  </a:outerShdw>
                </a:effectLst>
              </a:defRPr>
            </a:lvl4pPr>
            <a:lvl5pPr marL="1828800" lvl="4" indent="0" algn="ctr">
              <a:buClrTx/>
              <a:buSzTx/>
              <a:buFontTx/>
              <a:buNone/>
              <a:defRPr sz="2800">
                <a:effectLst>
                  <a:outerShdw blurRad="38100" dist="38100" dir="2700000">
                    <a:srgbClr val="000000"/>
                  </a:outerShdw>
                </a:effectLst>
              </a:defRPr>
            </a:lvl5pPr>
          </a:lstStyle>
          <a:p>
            <a:pPr lvl="0"/>
            <a:r>
              <a:rPr dirty="0"/>
              <a:t>Click to edit Master subtitle style</a:t>
            </a:r>
            <a:endParaRPr dirty="0"/>
          </a:p>
        </p:txBody>
      </p:sp>
      <p:sp>
        <p:nvSpPr>
          <p:cNvPr id="17413" name="Date Placeholder 17412"/>
          <p:cNvSpPr>
            <a:spLocks noGrp="1"/>
          </p:cNvSpPr>
          <p:nvPr>
            <p:ph type="dt" sz="half" idx="2"/>
          </p:nvPr>
        </p:nvSpPr>
        <p:spPr>
          <a:xfrm>
            <a:off x="685800" y="6248400"/>
            <a:ext cx="1905000" cy="457200"/>
          </a:xfrm>
          <a:prstGeom prst="rect">
            <a:avLst/>
          </a:prstGeom>
          <a:noFill/>
          <a:ln w="9525">
            <a:noFill/>
          </a:ln>
        </p:spPr>
        <p:txBody>
          <a:bodyPr anchor="t" anchorCtr="0"/>
          <a:lstStyle>
            <a:lvl1pPr>
              <a:defRPr sz="1400">
                <a:latin typeface="Comic Sans MS" panose="030F0702030302020204" pitchFamily="66" charset="0"/>
              </a:defRPr>
            </a:lvl1pPr>
          </a:lstStyle>
          <a:p>
            <a:endParaRPr lang="en-US">
              <a:latin typeface="Arial" panose="020B0604020202020204" pitchFamily="34" charset="0"/>
            </a:endParaRPr>
          </a:p>
        </p:txBody>
      </p:sp>
      <p:sp>
        <p:nvSpPr>
          <p:cNvPr id="17414" name="Footer Placeholder 17413"/>
          <p:cNvSpPr>
            <a:spLocks noGrp="1"/>
          </p:cNvSpPr>
          <p:nvPr>
            <p:ph type="ftr" sz="quarter" idx="3"/>
          </p:nvPr>
        </p:nvSpPr>
        <p:spPr>
          <a:xfrm>
            <a:off x="3124200" y="6248400"/>
            <a:ext cx="2895600" cy="457200"/>
          </a:xfrm>
          <a:prstGeom prst="rect">
            <a:avLst/>
          </a:prstGeom>
          <a:noFill/>
          <a:ln w="9525">
            <a:noFill/>
          </a:ln>
        </p:spPr>
        <p:txBody>
          <a:bodyPr anchor="t" anchorCtr="0"/>
          <a:lstStyle>
            <a:lvl1pPr algn="ctr">
              <a:defRPr sz="1400">
                <a:latin typeface="Comic Sans MS" panose="030F0702030302020204" pitchFamily="66" charset="0"/>
              </a:defRPr>
            </a:lvl1pPr>
          </a:lstStyle>
          <a:p>
            <a:endParaRPr lang="en-US"/>
          </a:p>
        </p:txBody>
      </p:sp>
      <p:sp>
        <p:nvSpPr>
          <p:cNvPr id="17415" name="Slide Number Placeholder 17414"/>
          <p:cNvSpPr>
            <a:spLocks noGrp="1"/>
          </p:cNvSpPr>
          <p:nvPr>
            <p:ph type="sldNum" sz="quarter" idx="4"/>
          </p:nvPr>
        </p:nvSpPr>
        <p:spPr>
          <a:xfrm>
            <a:off x="6553200" y="6248400"/>
            <a:ext cx="1905000" cy="457200"/>
          </a:xfrm>
          <a:prstGeom prst="rect">
            <a:avLst/>
          </a:prstGeom>
          <a:noFill/>
          <a:ln w="9525">
            <a:noFill/>
          </a:ln>
        </p:spPr>
        <p:txBody>
          <a:bodyPr anchor="t" anchorCtr="0"/>
          <a:lstStyle>
            <a:lvl1pPr algn="r">
              <a:defRPr sz="1400">
                <a:latin typeface="Comic Sans MS" panose="030F0702030302020204" pitchFamily="66" charset="0"/>
              </a:defRPr>
            </a:lvl1pPr>
          </a:lstStyle>
          <a:p>
            <a:fld id="{9A0DB2DC-4C9A-4742-B13C-FB6460FD3503}" type="slidenum">
              <a:rPr lang="en-US"/>
            </a:fld>
            <a:endParaRPr lang="en-US">
              <a:latin typeface="Arial" panose="020B0604020202020204" pitchFamily="34" charset="0"/>
            </a:endParaRPr>
          </a:p>
        </p:txBody>
      </p:sp>
      <p:grpSp>
        <p:nvGrpSpPr>
          <p:cNvPr id="17416" name="Group 17415"/>
          <p:cNvGrpSpPr/>
          <p:nvPr/>
        </p:nvGrpSpPr>
        <p:grpSpPr>
          <a:xfrm>
            <a:off x="195263" y="234950"/>
            <a:ext cx="3787775" cy="1778000"/>
            <a:chOff x="123" y="148"/>
            <a:chExt cx="2386" cy="1120"/>
          </a:xfrm>
        </p:grpSpPr>
        <p:sp>
          <p:nvSpPr>
            <p:cNvPr id="17417" name="Freeform 17416"/>
            <p:cNvSpPr/>
            <p:nvPr userDrawn="1"/>
          </p:nvSpPr>
          <p:spPr>
            <a:xfrm>
              <a:off x="177" y="177"/>
              <a:ext cx="2250" cy="1017"/>
            </a:xfrm>
            <a:custGeom>
              <a:avLst/>
              <a:gdLst/>
              <a:ahLst/>
              <a:cxnLst/>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ln>
          </p:spPr>
          <p:txBody>
            <a:bodyPr/>
            <a:p>
              <a:endParaRPr lang="en-US"/>
            </a:p>
          </p:txBody>
        </p:sp>
        <p:sp>
          <p:nvSpPr>
            <p:cNvPr id="17418" name="Freeform 17417"/>
            <p:cNvSpPr/>
            <p:nvPr userDrawn="1"/>
          </p:nvSpPr>
          <p:spPr>
            <a:xfrm>
              <a:off x="166" y="261"/>
              <a:ext cx="2244" cy="1007"/>
            </a:xfrm>
            <a:custGeom>
              <a:avLst/>
              <a:gdLst/>
              <a:ahLst/>
              <a:cxnLst/>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ln>
          </p:spPr>
          <p:txBody>
            <a:bodyPr/>
            <a:p>
              <a:endParaRPr lang="en-US"/>
            </a:p>
          </p:txBody>
        </p:sp>
        <p:sp>
          <p:nvSpPr>
            <p:cNvPr id="17419" name="Freeform 17418"/>
            <p:cNvSpPr/>
            <p:nvPr userDrawn="1"/>
          </p:nvSpPr>
          <p:spPr>
            <a:xfrm>
              <a:off x="474" y="344"/>
              <a:ext cx="1488" cy="919"/>
            </a:xfrm>
            <a:custGeom>
              <a:avLst/>
              <a:gdLst/>
              <a:ahLst/>
              <a:cxnLst/>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p>
              <a:endParaRPr lang="en-US"/>
            </a:p>
          </p:txBody>
        </p:sp>
        <p:grpSp>
          <p:nvGrpSpPr>
            <p:cNvPr id="17420" name="Group 17419"/>
            <p:cNvGrpSpPr/>
            <p:nvPr userDrawn="1"/>
          </p:nvGrpSpPr>
          <p:grpSpPr>
            <a:xfrm>
              <a:off x="123" y="148"/>
              <a:ext cx="2386" cy="1081"/>
              <a:chOff x="123" y="148"/>
              <a:chExt cx="2386" cy="1081"/>
            </a:xfrm>
          </p:grpSpPr>
          <p:sp>
            <p:nvSpPr>
              <p:cNvPr id="17421" name="Freeform 17420"/>
              <p:cNvSpPr/>
              <p:nvPr userDrawn="1"/>
            </p:nvSpPr>
            <p:spPr>
              <a:xfrm>
                <a:off x="2005" y="934"/>
                <a:ext cx="212" cy="214"/>
              </a:xfrm>
              <a:custGeom>
                <a:avLst/>
                <a:gdLst/>
                <a:ahLst/>
                <a:cxnLst/>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p>
                <a:endParaRPr lang="en-US"/>
              </a:p>
            </p:txBody>
          </p:sp>
          <p:sp>
            <p:nvSpPr>
              <p:cNvPr id="17422" name="Freeform 17421"/>
              <p:cNvSpPr/>
              <p:nvPr userDrawn="1"/>
            </p:nvSpPr>
            <p:spPr>
              <a:xfrm>
                <a:off x="123" y="148"/>
                <a:ext cx="2386" cy="1081"/>
              </a:xfrm>
              <a:custGeom>
                <a:avLst/>
                <a:gdLst/>
                <a:ahLst/>
                <a:cxnLst/>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p>
                <a:endParaRPr lang="en-US"/>
              </a:p>
            </p:txBody>
          </p:sp>
          <p:sp>
            <p:nvSpPr>
              <p:cNvPr id="17423" name="Freeform 17422"/>
              <p:cNvSpPr/>
              <p:nvPr userDrawn="1"/>
            </p:nvSpPr>
            <p:spPr>
              <a:xfrm>
                <a:off x="324" y="158"/>
                <a:ext cx="1686" cy="614"/>
              </a:xfrm>
              <a:custGeom>
                <a:avLst/>
                <a:gdLst/>
                <a:ahLst/>
                <a:cxnLst/>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p>
                <a:endParaRPr lang="en-US"/>
              </a:p>
            </p:txBody>
          </p:sp>
          <p:sp>
            <p:nvSpPr>
              <p:cNvPr id="17424" name="Freeform 17423"/>
              <p:cNvSpPr/>
              <p:nvPr userDrawn="1"/>
            </p:nvSpPr>
            <p:spPr>
              <a:xfrm>
                <a:off x="409" y="251"/>
                <a:ext cx="227" cy="410"/>
              </a:xfrm>
              <a:custGeom>
                <a:avLst/>
                <a:gdLst/>
                <a:ahLst/>
                <a:cxnLst/>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p>
                <a:endParaRPr lang="en-US"/>
              </a:p>
            </p:txBody>
          </p:sp>
          <p:sp>
            <p:nvSpPr>
              <p:cNvPr id="17425" name="Freeform 17424"/>
              <p:cNvSpPr/>
              <p:nvPr userDrawn="1"/>
            </p:nvSpPr>
            <p:spPr>
              <a:xfrm>
                <a:off x="846" y="536"/>
                <a:ext cx="691" cy="364"/>
              </a:xfrm>
              <a:custGeom>
                <a:avLst/>
                <a:gdLst/>
                <a:ahLst/>
                <a:cxnLst/>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p>
                <a:endParaRPr lang="en-US"/>
              </a:p>
            </p:txBody>
          </p:sp>
        </p:grpSp>
      </p:grpSp>
      <p:grpSp>
        <p:nvGrpSpPr>
          <p:cNvPr id="17426" name="Group 17425"/>
          <p:cNvGrpSpPr/>
          <p:nvPr/>
        </p:nvGrpSpPr>
        <p:grpSpPr>
          <a:xfrm>
            <a:off x="7915275" y="4368800"/>
            <a:ext cx="742950" cy="1058863"/>
            <a:chOff x="4986" y="2752"/>
            <a:chExt cx="468" cy="667"/>
          </a:xfrm>
        </p:grpSpPr>
        <p:sp>
          <p:nvSpPr>
            <p:cNvPr id="17427" name="Freeform 17426"/>
            <p:cNvSpPr/>
            <p:nvPr userDrawn="1"/>
          </p:nvSpPr>
          <p:spPr>
            <a:xfrm rot="7320404">
              <a:off x="4909" y="2936"/>
              <a:ext cx="629" cy="293"/>
            </a:xfrm>
            <a:custGeom>
              <a:avLst/>
              <a:gdLst/>
              <a:ahLst/>
              <a:cxnLst/>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ln>
          </p:spPr>
          <p:txBody>
            <a:bodyPr/>
            <a:p>
              <a:endParaRPr lang="en-US"/>
            </a:p>
          </p:txBody>
        </p:sp>
        <p:sp>
          <p:nvSpPr>
            <p:cNvPr id="17428" name="Freeform 17427"/>
            <p:cNvSpPr/>
            <p:nvPr userDrawn="1"/>
          </p:nvSpPr>
          <p:spPr>
            <a:xfrm rot="7320404">
              <a:off x="4893" y="2922"/>
              <a:ext cx="627" cy="290"/>
            </a:xfrm>
            <a:custGeom>
              <a:avLst/>
              <a:gdLst/>
              <a:ahLst/>
              <a:cxnLst/>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ln>
          </p:spPr>
          <p:txBody>
            <a:bodyPr/>
            <a:p>
              <a:endParaRPr lang="en-US"/>
            </a:p>
          </p:txBody>
        </p:sp>
        <p:sp>
          <p:nvSpPr>
            <p:cNvPr id="17429" name="Freeform 17428"/>
            <p:cNvSpPr/>
            <p:nvPr userDrawn="1"/>
          </p:nvSpPr>
          <p:spPr>
            <a:xfrm rot="7320404">
              <a:off x="4999" y="2912"/>
              <a:ext cx="416" cy="265"/>
            </a:xfrm>
            <a:custGeom>
              <a:avLst/>
              <a:gdLst/>
              <a:ahLst/>
              <a:cxnLst/>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p>
              <a:endParaRPr lang="en-US"/>
            </a:p>
          </p:txBody>
        </p:sp>
        <p:grpSp>
          <p:nvGrpSpPr>
            <p:cNvPr id="17430" name="Group 17429"/>
            <p:cNvGrpSpPr/>
            <p:nvPr userDrawn="1"/>
          </p:nvGrpSpPr>
          <p:grpSpPr>
            <a:xfrm>
              <a:off x="4986" y="2752"/>
              <a:ext cx="468" cy="667"/>
              <a:chOff x="4986" y="2752"/>
              <a:chExt cx="468" cy="667"/>
            </a:xfrm>
          </p:grpSpPr>
          <p:sp>
            <p:nvSpPr>
              <p:cNvPr id="17431" name="Freeform 17430"/>
              <p:cNvSpPr/>
              <p:nvPr userDrawn="1"/>
            </p:nvSpPr>
            <p:spPr>
              <a:xfrm rot="7320404">
                <a:off x="4987" y="3190"/>
                <a:ext cx="59" cy="61"/>
              </a:xfrm>
              <a:custGeom>
                <a:avLst/>
                <a:gdLst/>
                <a:ahLst/>
                <a:cxnLst/>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p>
                <a:endParaRPr lang="en-US"/>
              </a:p>
            </p:txBody>
          </p:sp>
          <p:sp>
            <p:nvSpPr>
              <p:cNvPr id="17432" name="Freeform 17431"/>
              <p:cNvSpPr/>
              <p:nvPr userDrawn="1"/>
            </p:nvSpPr>
            <p:spPr>
              <a:xfrm rot="7320404">
                <a:off x="4887" y="2930"/>
                <a:ext cx="667" cy="311"/>
              </a:xfrm>
              <a:custGeom>
                <a:avLst/>
                <a:gdLst/>
                <a:ahLst/>
                <a:cxnLst/>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p>
                <a:endParaRPr lang="en-US"/>
              </a:p>
            </p:txBody>
          </p:sp>
          <p:sp>
            <p:nvSpPr>
              <p:cNvPr id="17433" name="Freeform 17432"/>
              <p:cNvSpPr/>
              <p:nvPr userDrawn="1"/>
            </p:nvSpPr>
            <p:spPr>
              <a:xfrm rot="7320404">
                <a:off x="5062" y="2997"/>
                <a:ext cx="472" cy="176"/>
              </a:xfrm>
              <a:custGeom>
                <a:avLst/>
                <a:gdLst/>
                <a:ahLst/>
                <a:cxnLst/>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p>
                <a:endParaRPr lang="en-US"/>
              </a:p>
            </p:txBody>
          </p:sp>
          <p:sp>
            <p:nvSpPr>
              <p:cNvPr id="17434" name="Freeform 17433"/>
              <p:cNvSpPr/>
              <p:nvPr userDrawn="1"/>
            </p:nvSpPr>
            <p:spPr>
              <a:xfrm rot="7320404">
                <a:off x="5363" y="2873"/>
                <a:ext cx="63" cy="118"/>
              </a:xfrm>
              <a:custGeom>
                <a:avLst/>
                <a:gdLst/>
                <a:ahLst/>
                <a:cxnLst/>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p>
                <a:endParaRPr lang="en-US"/>
              </a:p>
            </p:txBody>
          </p:sp>
          <p:sp>
            <p:nvSpPr>
              <p:cNvPr id="17435" name="Freeform 17434"/>
              <p:cNvSpPr/>
              <p:nvPr userDrawn="1"/>
            </p:nvSpPr>
            <p:spPr>
              <a:xfrm rot="7320404">
                <a:off x="5136" y="2999"/>
                <a:ext cx="193" cy="104"/>
              </a:xfrm>
              <a:custGeom>
                <a:avLst/>
                <a:gdLst/>
                <a:ahLst/>
                <a:cxnLst/>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p>
                <a:endParaRPr lang="en-US"/>
              </a:p>
            </p:txBody>
          </p:sp>
        </p:grpSp>
      </p:grpSp>
      <p:sp>
        <p:nvSpPr>
          <p:cNvPr id="17436" name="Freeform 17435"/>
          <p:cNvSpPr/>
          <p:nvPr/>
        </p:nvSpPr>
        <p:spPr>
          <a:xfrm>
            <a:off x="901700" y="5054600"/>
            <a:ext cx="6807200" cy="728663"/>
          </a:xfrm>
          <a:custGeom>
            <a:avLst/>
            <a:gdLst/>
            <a:ahLst/>
            <a:cxnLst/>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alpha val="100000"/>
              </a:schemeClr>
            </a:solidFill>
            <a:prstDash val="solid"/>
            <a:headEnd type="none" w="med" len="med"/>
            <a:tailEnd type="none" w="med" len="med"/>
          </a:ln>
        </p:spPr>
        <p:txBody>
          <a:bodyPr/>
          <a:p>
            <a:endParaRPr lang="en-US"/>
          </a:p>
        </p:txBody>
      </p:sp>
      <p:sp>
        <p:nvSpPr>
          <p:cNvPr id="17437" name="Freeform 17436"/>
          <p:cNvSpPr/>
          <p:nvPr/>
        </p:nvSpPr>
        <p:spPr>
          <a:xfrm>
            <a:off x="4076700" y="1930400"/>
            <a:ext cx="889000" cy="381000"/>
          </a:xfrm>
          <a:custGeom>
            <a:avLst/>
            <a:gdLst/>
            <a:ahLst/>
            <a:cxnLst/>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ap="flat" cmpd="sng">
            <a:solidFill>
              <a:schemeClr val="tx2"/>
            </a:solidFill>
            <a:prstDash val="solid"/>
            <a:headEnd type="none" w="med" len="med"/>
            <a:tailEnd type="none" w="med" len="med"/>
          </a:ln>
        </p:spPr>
        <p:txBody>
          <a:bodyPr/>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20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20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60611" cy="53340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138" cy="36576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10862" y="1828800"/>
            <a:ext cx="3771138" cy="36576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A0DB2DC-4C9A-4742-B13C-FB6460FD3503}" type="slidenum">
              <a:rPr lang="en-US"/>
            </a:fld>
            <a:endParaRPr lang="en-US">
              <a:latin typeface="Arial" panose="020B0604020202020204" pitchFamily="34" charset="0"/>
            </a:endParaRPr>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386" name="Freeform 16385"/>
          <p:cNvSpPr/>
          <p:nvPr/>
        </p:nvSpPr>
        <p:spPr>
          <a:xfrm rot="-3172564">
            <a:off x="7777163" y="-14287"/>
            <a:ext cx="1162050" cy="2084387"/>
          </a:xfrm>
          <a:custGeom>
            <a:avLst/>
            <a:gdLst/>
            <a:ahLst/>
            <a:cxnLst/>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ln>
        </p:spPr>
        <p:txBody>
          <a:bodyPr/>
          <a:p>
            <a:endParaRPr lang="en-US"/>
          </a:p>
        </p:txBody>
      </p:sp>
      <p:sp>
        <p:nvSpPr>
          <p:cNvPr id="16387" name="Title 16386"/>
          <p:cNvSpPr>
            <a:spLocks noGrp="1"/>
          </p:cNvSpPr>
          <p:nvPr>
            <p:ph type="title"/>
          </p:nvPr>
        </p:nvSpPr>
        <p:spPr>
          <a:xfrm>
            <a:off x="685800" y="152400"/>
            <a:ext cx="6870700" cy="1600200"/>
          </a:xfrm>
          <a:prstGeom prst="rect">
            <a:avLst/>
          </a:prstGeom>
          <a:noFill/>
          <a:ln w="9525">
            <a:noFill/>
          </a:ln>
        </p:spPr>
        <p:txBody>
          <a:bodyPr anchor="b" anchorCtr="0"/>
          <a:p>
            <a:pPr lvl="0"/>
            <a:r>
              <a:rPr dirty="0"/>
              <a:t>Click to edit Master title style</a:t>
            </a:r>
            <a:endParaRPr dirty="0"/>
          </a:p>
        </p:txBody>
      </p:sp>
      <p:sp>
        <p:nvSpPr>
          <p:cNvPr id="16388" name="Text Placeholder 16387"/>
          <p:cNvSpPr>
            <a:spLocks noGrp="1"/>
          </p:cNvSpPr>
          <p:nvPr>
            <p:ph type="body" idx="1"/>
          </p:nvPr>
        </p:nvSpPr>
        <p:spPr>
          <a:xfrm>
            <a:off x="685800" y="1828800"/>
            <a:ext cx="7696200" cy="3657600"/>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6389" name="Date Placeholder 16388"/>
          <p:cNvSpPr>
            <a:spLocks noGrp="1"/>
          </p:cNvSpPr>
          <p:nvPr>
            <p:ph type="dt" sz="half" idx="2"/>
          </p:nvPr>
        </p:nvSpPr>
        <p:spPr>
          <a:xfrm>
            <a:off x="1371600" y="6248400"/>
            <a:ext cx="1905000" cy="457200"/>
          </a:xfrm>
          <a:prstGeom prst="rect">
            <a:avLst/>
          </a:prstGeom>
          <a:noFill/>
          <a:ln w="9525">
            <a:noFill/>
          </a:ln>
        </p:spPr>
        <p:txBody>
          <a:bodyPr/>
          <a:lstStyle>
            <a:lvl1pPr>
              <a:defRPr sz="1400">
                <a:latin typeface="Comic Sans MS" panose="030F0702030302020204" pitchFamily="66" charset="0"/>
              </a:defRPr>
            </a:lvl1pPr>
          </a:lstStyle>
          <a:p>
            <a:pPr lvl="0"/>
            <a:endParaRPr lang="en-US">
              <a:latin typeface="Arial" panose="020B0604020202020204" pitchFamily="34" charset="0"/>
            </a:endParaRPr>
          </a:p>
        </p:txBody>
      </p:sp>
      <p:sp>
        <p:nvSpPr>
          <p:cNvPr id="16390" name="Footer Placeholder 16389"/>
          <p:cNvSpPr>
            <a:spLocks noGrp="1"/>
          </p:cNvSpPr>
          <p:nvPr>
            <p:ph type="ftr" sz="quarter" idx="3"/>
          </p:nvPr>
        </p:nvSpPr>
        <p:spPr>
          <a:xfrm>
            <a:off x="3556000" y="6248400"/>
            <a:ext cx="2895600" cy="457200"/>
          </a:xfrm>
          <a:prstGeom prst="rect">
            <a:avLst/>
          </a:prstGeom>
          <a:noFill/>
          <a:ln w="9525">
            <a:noFill/>
          </a:ln>
        </p:spPr>
        <p:txBody>
          <a:bodyPr/>
          <a:lstStyle>
            <a:lvl1pPr algn="ctr">
              <a:defRPr sz="1400">
                <a:latin typeface="Comic Sans MS" panose="030F0702030302020204" pitchFamily="66" charset="0"/>
              </a:defRPr>
            </a:lvl1pPr>
          </a:lstStyle>
          <a:p>
            <a:pPr lvl="0"/>
            <a:endParaRPr lang="en-US"/>
          </a:p>
        </p:txBody>
      </p:sp>
      <p:sp>
        <p:nvSpPr>
          <p:cNvPr id="16391" name="Slide Number Placeholder 16390"/>
          <p:cNvSpPr>
            <a:spLocks noGrp="1"/>
          </p:cNvSpPr>
          <p:nvPr>
            <p:ph type="sldNum" sz="quarter" idx="4"/>
          </p:nvPr>
        </p:nvSpPr>
        <p:spPr>
          <a:xfrm>
            <a:off x="6718300" y="6248400"/>
            <a:ext cx="1905000" cy="457200"/>
          </a:xfrm>
          <a:prstGeom prst="rect">
            <a:avLst/>
          </a:prstGeom>
          <a:noFill/>
          <a:ln w="9525">
            <a:noFill/>
          </a:ln>
        </p:spPr>
        <p:txBody>
          <a:bodyPr/>
          <a:lstStyle>
            <a:lvl1pPr algn="r">
              <a:defRPr sz="1400">
                <a:latin typeface="Comic Sans MS" panose="030F0702030302020204" pitchFamily="66" charset="0"/>
              </a:defRPr>
            </a:lvl1pPr>
          </a:lstStyle>
          <a:p>
            <a:pPr lvl="0"/>
            <a:fld id="{9A0DB2DC-4C9A-4742-B13C-FB6460FD3503}" type="slidenum">
              <a:rPr lang="en-US"/>
            </a:fld>
            <a:endParaRPr lang="en-US">
              <a:latin typeface="Arial" panose="020B0604020202020204" pitchFamily="34" charset="0"/>
            </a:endParaRPr>
          </a:p>
        </p:txBody>
      </p:sp>
      <p:sp>
        <p:nvSpPr>
          <p:cNvPr id="16392" name="Freeform 16391"/>
          <p:cNvSpPr/>
          <p:nvPr/>
        </p:nvSpPr>
        <p:spPr>
          <a:xfrm rot="-3172564">
            <a:off x="7864475" y="23813"/>
            <a:ext cx="1165225" cy="2097087"/>
          </a:xfrm>
          <a:custGeom>
            <a:avLst/>
            <a:gdLst/>
            <a:ahLst/>
            <a:cxnLst/>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ln>
        </p:spPr>
        <p:txBody>
          <a:bodyPr/>
          <a:p>
            <a:endParaRPr lang="en-US"/>
          </a:p>
        </p:txBody>
      </p:sp>
      <p:sp>
        <p:nvSpPr>
          <p:cNvPr id="16393" name="Freeform 16392"/>
          <p:cNvSpPr/>
          <p:nvPr/>
        </p:nvSpPr>
        <p:spPr>
          <a:xfrm rot="-3172564">
            <a:off x="7831138" y="192088"/>
            <a:ext cx="1025525" cy="1571625"/>
          </a:xfrm>
          <a:custGeom>
            <a:avLst/>
            <a:gdLst/>
            <a:ahLst/>
            <a:cxnLst/>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ln>
        </p:spPr>
        <p:txBody>
          <a:bodyPr/>
          <a:p>
            <a:endParaRPr lang="en-US"/>
          </a:p>
        </p:txBody>
      </p:sp>
      <p:grpSp>
        <p:nvGrpSpPr>
          <p:cNvPr id="16394" name="Group 16393"/>
          <p:cNvGrpSpPr/>
          <p:nvPr/>
        </p:nvGrpSpPr>
        <p:grpSpPr>
          <a:xfrm>
            <a:off x="7938" y="5540375"/>
            <a:ext cx="1784350" cy="1246188"/>
            <a:chOff x="5" y="3490"/>
            <a:chExt cx="1124" cy="785"/>
          </a:xfrm>
        </p:grpSpPr>
        <p:sp>
          <p:nvSpPr>
            <p:cNvPr id="16395" name="Freeform 16394"/>
            <p:cNvSpPr/>
            <p:nvPr userDrawn="1"/>
          </p:nvSpPr>
          <p:spPr>
            <a:xfrm>
              <a:off x="24" y="3505"/>
              <a:ext cx="1089" cy="649"/>
            </a:xfrm>
            <a:custGeom>
              <a:avLst/>
              <a:gdLst/>
              <a:ahLst/>
              <a:cxnLst/>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ln>
          </p:spPr>
          <p:txBody>
            <a:bodyPr/>
            <a:p>
              <a:endParaRPr lang="en-US"/>
            </a:p>
          </p:txBody>
        </p:sp>
        <p:sp>
          <p:nvSpPr>
            <p:cNvPr id="16396" name="Freeform 16395"/>
            <p:cNvSpPr/>
            <p:nvPr userDrawn="1"/>
          </p:nvSpPr>
          <p:spPr>
            <a:xfrm>
              <a:off x="1022" y="3582"/>
              <a:ext cx="71" cy="129"/>
            </a:xfrm>
            <a:custGeom>
              <a:avLst/>
              <a:gdLst/>
              <a:ahLst/>
              <a:cxnLst/>
              <a:pathLst>
                <a:path w="143" h="258">
                  <a:moveTo>
                    <a:pt x="0" y="7"/>
                  </a:moveTo>
                  <a:lnTo>
                    <a:pt x="120" y="0"/>
                  </a:lnTo>
                  <a:lnTo>
                    <a:pt x="143" y="233"/>
                  </a:lnTo>
                  <a:lnTo>
                    <a:pt x="8" y="258"/>
                  </a:lnTo>
                  <a:lnTo>
                    <a:pt x="0" y="7"/>
                  </a:lnTo>
                  <a:lnTo>
                    <a:pt x="0" y="7"/>
                  </a:lnTo>
                  <a:close/>
                </a:path>
              </a:pathLst>
            </a:custGeom>
            <a:solidFill>
              <a:schemeClr val="accent1"/>
            </a:solidFill>
            <a:ln w="9525">
              <a:noFill/>
            </a:ln>
          </p:spPr>
          <p:txBody>
            <a:bodyPr/>
            <a:p>
              <a:endParaRPr lang="en-US"/>
            </a:p>
          </p:txBody>
        </p:sp>
        <p:sp>
          <p:nvSpPr>
            <p:cNvPr id="16397" name="Freeform 16396"/>
            <p:cNvSpPr/>
            <p:nvPr userDrawn="1"/>
          </p:nvSpPr>
          <p:spPr>
            <a:xfrm>
              <a:off x="20" y="3774"/>
              <a:ext cx="792" cy="410"/>
            </a:xfrm>
            <a:custGeom>
              <a:avLst/>
              <a:gdLst/>
              <a:ahLst/>
              <a:cxnLst/>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ln>
          </p:spPr>
          <p:txBody>
            <a:bodyPr/>
            <a:p>
              <a:endParaRPr lang="en-US"/>
            </a:p>
          </p:txBody>
        </p:sp>
        <p:sp>
          <p:nvSpPr>
            <p:cNvPr id="16398" name="Freeform 16397"/>
            <p:cNvSpPr/>
            <p:nvPr userDrawn="1"/>
          </p:nvSpPr>
          <p:spPr>
            <a:xfrm>
              <a:off x="129" y="3808"/>
              <a:ext cx="525" cy="374"/>
            </a:xfrm>
            <a:custGeom>
              <a:avLst/>
              <a:gdLst/>
              <a:ahLst/>
              <a:cxnLst/>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p>
              <a:endParaRPr lang="en-US"/>
            </a:p>
          </p:txBody>
        </p:sp>
        <p:sp>
          <p:nvSpPr>
            <p:cNvPr id="16399" name="Freeform 16398"/>
            <p:cNvSpPr/>
            <p:nvPr userDrawn="1"/>
          </p:nvSpPr>
          <p:spPr>
            <a:xfrm>
              <a:off x="485" y="3532"/>
              <a:ext cx="135" cy="121"/>
            </a:xfrm>
            <a:custGeom>
              <a:avLst/>
              <a:gdLst/>
              <a:ahLst/>
              <a:cxnLst/>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ln>
          </p:spPr>
          <p:txBody>
            <a:bodyPr/>
            <a:p>
              <a:endParaRPr lang="en-US"/>
            </a:p>
          </p:txBody>
        </p:sp>
        <p:sp>
          <p:nvSpPr>
            <p:cNvPr id="16400" name="Freeform 16399"/>
            <p:cNvSpPr/>
            <p:nvPr userDrawn="1"/>
          </p:nvSpPr>
          <p:spPr>
            <a:xfrm>
              <a:off x="641" y="4163"/>
              <a:ext cx="76" cy="112"/>
            </a:xfrm>
            <a:custGeom>
              <a:avLst/>
              <a:gdLst/>
              <a:ahLst/>
              <a:cxnLst/>
              <a:pathLst>
                <a:path w="152" h="224">
                  <a:moveTo>
                    <a:pt x="152" y="4"/>
                  </a:moveTo>
                  <a:lnTo>
                    <a:pt x="152" y="224"/>
                  </a:lnTo>
                  <a:lnTo>
                    <a:pt x="0" y="8"/>
                  </a:lnTo>
                  <a:lnTo>
                    <a:pt x="72" y="0"/>
                  </a:lnTo>
                  <a:lnTo>
                    <a:pt x="152" y="4"/>
                  </a:lnTo>
                  <a:lnTo>
                    <a:pt x="152" y="4"/>
                  </a:lnTo>
                  <a:close/>
                </a:path>
              </a:pathLst>
            </a:custGeom>
            <a:solidFill>
              <a:schemeClr val="hlink"/>
            </a:solidFill>
            <a:ln w="9525">
              <a:noFill/>
            </a:ln>
          </p:spPr>
          <p:txBody>
            <a:bodyPr/>
            <a:p>
              <a:endParaRPr lang="en-US"/>
            </a:p>
          </p:txBody>
        </p:sp>
        <p:sp>
          <p:nvSpPr>
            <p:cNvPr id="16401" name="Freeform 16400"/>
            <p:cNvSpPr/>
            <p:nvPr userDrawn="1"/>
          </p:nvSpPr>
          <p:spPr>
            <a:xfrm>
              <a:off x="504" y="3607"/>
              <a:ext cx="193" cy="383"/>
            </a:xfrm>
            <a:custGeom>
              <a:avLst/>
              <a:gdLst/>
              <a:ahLst/>
              <a:cxnLst/>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ln>
          </p:spPr>
          <p:txBody>
            <a:bodyPr/>
            <a:p>
              <a:endParaRPr lang="en-US"/>
            </a:p>
          </p:txBody>
        </p:sp>
        <p:sp>
          <p:nvSpPr>
            <p:cNvPr id="16402" name="Freeform 16401"/>
            <p:cNvSpPr/>
            <p:nvPr userDrawn="1"/>
          </p:nvSpPr>
          <p:spPr>
            <a:xfrm>
              <a:off x="668" y="3590"/>
              <a:ext cx="364" cy="174"/>
            </a:xfrm>
            <a:custGeom>
              <a:avLst/>
              <a:gdLst/>
              <a:ahLst/>
              <a:cxnLst/>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ln>
          </p:spPr>
          <p:txBody>
            <a:bodyPr/>
            <a:p>
              <a:endParaRPr lang="en-US"/>
            </a:p>
          </p:txBody>
        </p:sp>
        <p:sp>
          <p:nvSpPr>
            <p:cNvPr id="16403" name="Freeform 16402"/>
            <p:cNvSpPr/>
            <p:nvPr userDrawn="1"/>
          </p:nvSpPr>
          <p:spPr>
            <a:xfrm>
              <a:off x="347" y="3693"/>
              <a:ext cx="156" cy="67"/>
            </a:xfrm>
            <a:custGeom>
              <a:avLst/>
              <a:gdLst/>
              <a:ahLst/>
              <a:cxnLst/>
              <a:pathLst>
                <a:path w="312" h="135">
                  <a:moveTo>
                    <a:pt x="272" y="0"/>
                  </a:moveTo>
                  <a:lnTo>
                    <a:pt x="0" y="78"/>
                  </a:lnTo>
                  <a:lnTo>
                    <a:pt x="312" y="135"/>
                  </a:lnTo>
                  <a:lnTo>
                    <a:pt x="272" y="0"/>
                  </a:lnTo>
                  <a:lnTo>
                    <a:pt x="272" y="0"/>
                  </a:lnTo>
                  <a:close/>
                </a:path>
              </a:pathLst>
            </a:custGeom>
            <a:solidFill>
              <a:schemeClr val="accent1"/>
            </a:solidFill>
            <a:ln w="9525">
              <a:noFill/>
            </a:ln>
          </p:spPr>
          <p:txBody>
            <a:bodyPr/>
            <a:p>
              <a:endParaRPr lang="en-US"/>
            </a:p>
          </p:txBody>
        </p:sp>
        <p:grpSp>
          <p:nvGrpSpPr>
            <p:cNvPr id="16404" name="Group 16403"/>
            <p:cNvGrpSpPr/>
            <p:nvPr userDrawn="1"/>
          </p:nvGrpSpPr>
          <p:grpSpPr>
            <a:xfrm>
              <a:off x="5" y="3490"/>
              <a:ext cx="1124" cy="780"/>
              <a:chOff x="5" y="3490"/>
              <a:chExt cx="1124" cy="780"/>
            </a:xfrm>
          </p:grpSpPr>
          <p:grpSp>
            <p:nvGrpSpPr>
              <p:cNvPr id="16405" name="Group 16404"/>
              <p:cNvGrpSpPr/>
              <p:nvPr userDrawn="1"/>
            </p:nvGrpSpPr>
            <p:grpSpPr>
              <a:xfrm>
                <a:off x="499" y="3562"/>
                <a:ext cx="548" cy="708"/>
                <a:chOff x="499" y="3562"/>
                <a:chExt cx="548" cy="708"/>
              </a:xfrm>
            </p:grpSpPr>
            <p:sp>
              <p:nvSpPr>
                <p:cNvPr id="16406" name="Freeform 16405"/>
                <p:cNvSpPr/>
                <p:nvPr userDrawn="1"/>
              </p:nvSpPr>
              <p:spPr>
                <a:xfrm>
                  <a:off x="499" y="3587"/>
                  <a:ext cx="157" cy="87"/>
                </a:xfrm>
                <a:custGeom>
                  <a:avLst/>
                  <a:gdLst/>
                  <a:ahLst/>
                  <a:cxnLst/>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ln>
              </p:spPr>
              <p:txBody>
                <a:bodyPr/>
                <a:p>
                  <a:endParaRPr lang="en-US"/>
                </a:p>
              </p:txBody>
            </p:sp>
            <p:sp>
              <p:nvSpPr>
                <p:cNvPr id="16407" name="Freeform 16406"/>
                <p:cNvSpPr/>
                <p:nvPr userDrawn="1"/>
              </p:nvSpPr>
              <p:spPr>
                <a:xfrm>
                  <a:off x="636" y="4137"/>
                  <a:ext cx="115" cy="133"/>
                </a:xfrm>
                <a:custGeom>
                  <a:avLst/>
                  <a:gdLst/>
                  <a:ahLst/>
                  <a:cxnLst/>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ln>
              </p:spPr>
              <p:txBody>
                <a:bodyPr/>
                <a:p>
                  <a:endParaRPr lang="en-US"/>
                </a:p>
              </p:txBody>
            </p:sp>
            <p:sp>
              <p:nvSpPr>
                <p:cNvPr id="16408" name="Freeform 16407"/>
                <p:cNvSpPr/>
                <p:nvPr userDrawn="1"/>
              </p:nvSpPr>
              <p:spPr>
                <a:xfrm>
                  <a:off x="1004" y="3562"/>
                  <a:ext cx="43" cy="117"/>
                </a:xfrm>
                <a:custGeom>
                  <a:avLst/>
                  <a:gdLst/>
                  <a:ahLst/>
                  <a:cxnLst/>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ln>
              </p:spPr>
              <p:txBody>
                <a:bodyPr/>
                <a:p>
                  <a:endParaRPr lang="en-US"/>
                </a:p>
              </p:txBody>
            </p:sp>
          </p:grpSp>
          <p:sp>
            <p:nvSpPr>
              <p:cNvPr id="16409" name="Freeform 16408"/>
              <p:cNvSpPr/>
              <p:nvPr userDrawn="1"/>
            </p:nvSpPr>
            <p:spPr>
              <a:xfrm>
                <a:off x="76" y="3732"/>
                <a:ext cx="595" cy="250"/>
              </a:xfrm>
              <a:custGeom>
                <a:avLst/>
                <a:gdLst/>
                <a:ahLst/>
                <a:cxnLst/>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p>
                <a:endParaRPr lang="en-US"/>
              </a:p>
            </p:txBody>
          </p:sp>
          <p:sp>
            <p:nvSpPr>
              <p:cNvPr id="16410" name="Freeform 16409"/>
              <p:cNvSpPr/>
              <p:nvPr userDrawn="1"/>
            </p:nvSpPr>
            <p:spPr>
              <a:xfrm>
                <a:off x="260" y="3886"/>
                <a:ext cx="244" cy="148"/>
              </a:xfrm>
              <a:custGeom>
                <a:avLst/>
                <a:gdLst/>
                <a:ahLst/>
                <a:cxnLst/>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p>
                <a:endParaRPr lang="en-US"/>
              </a:p>
            </p:txBody>
          </p:sp>
          <p:sp>
            <p:nvSpPr>
              <p:cNvPr id="16411" name="Freeform 16410"/>
              <p:cNvSpPr/>
              <p:nvPr userDrawn="1"/>
            </p:nvSpPr>
            <p:spPr>
              <a:xfrm>
                <a:off x="565" y="3680"/>
                <a:ext cx="107" cy="238"/>
              </a:xfrm>
              <a:custGeom>
                <a:avLst/>
                <a:gdLst/>
                <a:ahLst/>
                <a:cxnLst/>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ln>
            </p:spPr>
            <p:txBody>
              <a:bodyPr/>
              <a:p>
                <a:endParaRPr lang="en-US"/>
              </a:p>
            </p:txBody>
          </p:sp>
          <p:grpSp>
            <p:nvGrpSpPr>
              <p:cNvPr id="16412" name="Group 16411"/>
              <p:cNvGrpSpPr/>
              <p:nvPr userDrawn="1"/>
            </p:nvGrpSpPr>
            <p:grpSpPr>
              <a:xfrm>
                <a:off x="5" y="3490"/>
                <a:ext cx="1124" cy="678"/>
                <a:chOff x="5" y="3490"/>
                <a:chExt cx="1124" cy="678"/>
              </a:xfrm>
            </p:grpSpPr>
            <p:sp>
              <p:nvSpPr>
                <p:cNvPr id="16413" name="Freeform 16412"/>
                <p:cNvSpPr/>
                <p:nvPr userDrawn="1"/>
              </p:nvSpPr>
              <p:spPr>
                <a:xfrm>
                  <a:off x="669" y="4048"/>
                  <a:ext cx="75" cy="87"/>
                </a:xfrm>
                <a:custGeom>
                  <a:avLst/>
                  <a:gdLst/>
                  <a:ahLst/>
                  <a:cxnLst/>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p>
                  <a:endParaRPr lang="en-US"/>
                </a:p>
              </p:txBody>
            </p:sp>
            <p:sp>
              <p:nvSpPr>
                <p:cNvPr id="16414" name="Freeform 16413"/>
                <p:cNvSpPr/>
                <p:nvPr userDrawn="1"/>
              </p:nvSpPr>
              <p:spPr>
                <a:xfrm>
                  <a:off x="5" y="3728"/>
                  <a:ext cx="842" cy="440"/>
                </a:xfrm>
                <a:custGeom>
                  <a:avLst/>
                  <a:gdLst/>
                  <a:ahLst/>
                  <a:cxnLst/>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p>
                  <a:endParaRPr lang="en-US"/>
                </a:p>
              </p:txBody>
            </p:sp>
            <p:sp>
              <p:nvSpPr>
                <p:cNvPr id="16415" name="Freeform 16414"/>
                <p:cNvSpPr/>
                <p:nvPr userDrawn="1"/>
              </p:nvSpPr>
              <p:spPr>
                <a:xfrm>
                  <a:off x="106" y="3770"/>
                  <a:ext cx="80" cy="167"/>
                </a:xfrm>
                <a:custGeom>
                  <a:avLst/>
                  <a:gdLst/>
                  <a:ahLst/>
                  <a:cxnLst/>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p>
                  <a:endParaRPr lang="en-US"/>
                </a:p>
              </p:txBody>
            </p:sp>
            <p:sp>
              <p:nvSpPr>
                <p:cNvPr id="16416" name="Freeform 16415"/>
                <p:cNvSpPr/>
                <p:nvPr userDrawn="1"/>
              </p:nvSpPr>
              <p:spPr>
                <a:xfrm>
                  <a:off x="449" y="3490"/>
                  <a:ext cx="322" cy="594"/>
                </a:xfrm>
                <a:custGeom>
                  <a:avLst/>
                  <a:gdLst/>
                  <a:ahLst/>
                  <a:cxnLst/>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ln>
              </p:spPr>
              <p:txBody>
                <a:bodyPr/>
                <a:p>
                  <a:endParaRPr lang="en-US"/>
                </a:p>
              </p:txBody>
            </p:sp>
            <p:sp>
              <p:nvSpPr>
                <p:cNvPr id="16417" name="Freeform 16416"/>
                <p:cNvSpPr/>
                <p:nvPr userDrawn="1"/>
              </p:nvSpPr>
              <p:spPr>
                <a:xfrm>
                  <a:off x="578" y="3650"/>
                  <a:ext cx="96" cy="252"/>
                </a:xfrm>
                <a:custGeom>
                  <a:avLst/>
                  <a:gdLst/>
                  <a:ahLst/>
                  <a:cxnLst/>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ln>
              </p:spPr>
              <p:txBody>
                <a:bodyPr/>
                <a:p>
                  <a:endParaRPr lang="en-US"/>
                </a:p>
              </p:txBody>
            </p:sp>
            <p:sp>
              <p:nvSpPr>
                <p:cNvPr id="16418" name="Freeform 16417"/>
                <p:cNvSpPr/>
                <p:nvPr userDrawn="1"/>
              </p:nvSpPr>
              <p:spPr>
                <a:xfrm>
                  <a:off x="328" y="3630"/>
                  <a:ext cx="195" cy="135"/>
                </a:xfrm>
                <a:custGeom>
                  <a:avLst/>
                  <a:gdLst/>
                  <a:ahLst/>
                  <a:cxnLst/>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ln>
              </p:spPr>
              <p:txBody>
                <a:bodyPr/>
                <a:p>
                  <a:endParaRPr lang="en-US"/>
                </a:p>
              </p:txBody>
            </p:sp>
            <p:sp>
              <p:nvSpPr>
                <p:cNvPr id="16419" name="Freeform 16418"/>
                <p:cNvSpPr/>
                <p:nvPr userDrawn="1"/>
              </p:nvSpPr>
              <p:spPr>
                <a:xfrm>
                  <a:off x="658" y="3538"/>
                  <a:ext cx="471" cy="212"/>
                </a:xfrm>
                <a:custGeom>
                  <a:avLst/>
                  <a:gdLst/>
                  <a:ahLst/>
                  <a:cxnLst/>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ln>
              </p:spPr>
              <p:txBody>
                <a:bodyPr/>
                <a:p>
                  <a:endParaRPr lang="en-US"/>
                </a:p>
              </p:txBody>
            </p:sp>
            <p:sp>
              <p:nvSpPr>
                <p:cNvPr id="16420" name="Freeform 16419"/>
                <p:cNvSpPr/>
                <p:nvPr userDrawn="1"/>
              </p:nvSpPr>
              <p:spPr>
                <a:xfrm>
                  <a:off x="717" y="3606"/>
                  <a:ext cx="245" cy="86"/>
                </a:xfrm>
                <a:custGeom>
                  <a:avLst/>
                  <a:gdLst/>
                  <a:ahLst/>
                  <a:cxnLst/>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ln>
              </p:spPr>
              <p:txBody>
                <a:bodyPr/>
                <a:p>
                  <a:endParaRPr lang="en-US"/>
                </a:p>
              </p:txBody>
            </p:sp>
          </p:grpSp>
        </p:grpSp>
      </p:grpSp>
      <p:grpSp>
        <p:nvGrpSpPr>
          <p:cNvPr id="16421" name="Group 16420"/>
          <p:cNvGrpSpPr/>
          <p:nvPr/>
        </p:nvGrpSpPr>
        <p:grpSpPr>
          <a:xfrm>
            <a:off x="8680450" y="2116138"/>
            <a:ext cx="385763" cy="4308475"/>
            <a:chOff x="5468" y="1333"/>
            <a:chExt cx="243" cy="2714"/>
          </a:xfrm>
        </p:grpSpPr>
        <p:sp>
          <p:nvSpPr>
            <p:cNvPr id="16422" name="Freeform 16421"/>
            <p:cNvSpPr/>
            <p:nvPr userDrawn="1"/>
          </p:nvSpPr>
          <p:spPr>
            <a:xfrm flipH="1">
              <a:off x="5468" y="2620"/>
              <a:ext cx="205" cy="1427"/>
            </a:xfrm>
            <a:custGeom>
              <a:avLst/>
              <a:gdLst/>
              <a:ahLst/>
              <a:cxnLst/>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ln>
          </p:spPr>
          <p:txBody>
            <a:bodyPr/>
            <a:p>
              <a:endParaRPr lang="en-US"/>
            </a:p>
          </p:txBody>
        </p:sp>
        <p:sp>
          <p:nvSpPr>
            <p:cNvPr id="16423" name="Freeform 16422"/>
            <p:cNvSpPr/>
            <p:nvPr userDrawn="1"/>
          </p:nvSpPr>
          <p:spPr>
            <a:xfrm flipH="1">
              <a:off x="5506" y="1333"/>
              <a:ext cx="205" cy="1633"/>
            </a:xfrm>
            <a:custGeom>
              <a:avLst/>
              <a:gdLst/>
              <a:ahLst/>
              <a:cxnLst/>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ln>
          </p:spPr>
          <p:txBody>
            <a:bodyPr/>
            <a:p>
              <a:endParaRPr lang="en-US"/>
            </a:p>
          </p:txBody>
        </p:sp>
      </p:grpSp>
      <p:grpSp>
        <p:nvGrpSpPr>
          <p:cNvPr id="16424" name="Group 16423"/>
          <p:cNvGrpSpPr/>
          <p:nvPr/>
        </p:nvGrpSpPr>
        <p:grpSpPr>
          <a:xfrm>
            <a:off x="7318375" y="90488"/>
            <a:ext cx="2133600" cy="1911350"/>
            <a:chOff x="4610" y="57"/>
            <a:chExt cx="1344" cy="1204"/>
          </a:xfrm>
        </p:grpSpPr>
        <p:grpSp>
          <p:nvGrpSpPr>
            <p:cNvPr id="16425" name="Group 16424"/>
            <p:cNvGrpSpPr/>
            <p:nvPr userDrawn="1"/>
          </p:nvGrpSpPr>
          <p:grpSpPr>
            <a:xfrm>
              <a:off x="4610" y="57"/>
              <a:ext cx="1344" cy="1204"/>
              <a:chOff x="4610" y="57"/>
              <a:chExt cx="1344" cy="1204"/>
            </a:xfrm>
          </p:grpSpPr>
          <p:sp>
            <p:nvSpPr>
              <p:cNvPr id="16426" name="Freeform 16425"/>
              <p:cNvSpPr/>
              <p:nvPr userDrawn="1"/>
            </p:nvSpPr>
            <p:spPr>
              <a:xfrm rot="-3172564">
                <a:off x="5430" y="1086"/>
                <a:ext cx="62" cy="288"/>
              </a:xfrm>
              <a:custGeom>
                <a:avLst/>
                <a:gdLst/>
                <a:ahLst/>
                <a:cxnLst/>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ln>
            </p:spPr>
            <p:txBody>
              <a:bodyPr/>
              <a:p>
                <a:endParaRPr lang="en-US"/>
              </a:p>
            </p:txBody>
          </p:sp>
          <p:grpSp>
            <p:nvGrpSpPr>
              <p:cNvPr id="16427" name="Group 16426"/>
              <p:cNvGrpSpPr/>
              <p:nvPr userDrawn="1"/>
            </p:nvGrpSpPr>
            <p:grpSpPr>
              <a:xfrm>
                <a:off x="4610" y="57"/>
                <a:ext cx="1344" cy="985"/>
                <a:chOff x="4610" y="57"/>
                <a:chExt cx="1344" cy="985"/>
              </a:xfrm>
            </p:grpSpPr>
            <p:sp>
              <p:nvSpPr>
                <p:cNvPr id="16428" name="Freeform 16427"/>
                <p:cNvSpPr/>
                <p:nvPr userDrawn="1"/>
              </p:nvSpPr>
              <p:spPr>
                <a:xfrm rot="-3172564">
                  <a:off x="4966" y="71"/>
                  <a:ext cx="153" cy="125"/>
                </a:xfrm>
                <a:custGeom>
                  <a:avLst/>
                  <a:gdLst/>
                  <a:ahLst/>
                  <a:cxnLst/>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ln>
              </p:spPr>
              <p:txBody>
                <a:bodyPr/>
                <a:p>
                  <a:endParaRPr lang="en-US"/>
                </a:p>
              </p:txBody>
            </p:sp>
            <p:sp>
              <p:nvSpPr>
                <p:cNvPr id="16429" name="Freeform 16428"/>
                <p:cNvSpPr/>
                <p:nvPr userDrawn="1"/>
              </p:nvSpPr>
              <p:spPr>
                <a:xfrm rot="-3172564">
                  <a:off x="5048" y="331"/>
                  <a:ext cx="269" cy="438"/>
                </a:xfrm>
                <a:custGeom>
                  <a:avLst/>
                  <a:gdLst/>
                  <a:ahLst/>
                  <a:cxnLst/>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ln>
              </p:spPr>
              <p:txBody>
                <a:bodyPr/>
                <a:p>
                  <a:endParaRPr lang="en-US"/>
                </a:p>
              </p:txBody>
            </p:sp>
            <p:sp>
              <p:nvSpPr>
                <p:cNvPr id="16430" name="Freeform 16429"/>
                <p:cNvSpPr/>
                <p:nvPr userDrawn="1"/>
              </p:nvSpPr>
              <p:spPr>
                <a:xfrm rot="-3172564">
                  <a:off x="4858" y="181"/>
                  <a:ext cx="505" cy="898"/>
                </a:xfrm>
                <a:custGeom>
                  <a:avLst/>
                  <a:gdLst/>
                  <a:ahLst/>
                  <a:cxnLst/>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ln>
              </p:spPr>
              <p:txBody>
                <a:bodyPr/>
                <a:p>
                  <a:endParaRPr lang="en-US"/>
                </a:p>
              </p:txBody>
            </p:sp>
            <p:sp>
              <p:nvSpPr>
                <p:cNvPr id="16431" name="Freeform 16430"/>
                <p:cNvSpPr/>
                <p:nvPr userDrawn="1"/>
              </p:nvSpPr>
              <p:spPr>
                <a:xfrm rot="-3172564">
                  <a:off x="4903" y="-19"/>
                  <a:ext cx="758" cy="1344"/>
                </a:xfrm>
                <a:custGeom>
                  <a:avLst/>
                  <a:gdLst/>
                  <a:ahLst/>
                  <a:cxnLst/>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ln>
              </p:spPr>
              <p:txBody>
                <a:bodyPr/>
                <a:p>
                  <a:endParaRPr lang="en-US"/>
                </a:p>
              </p:txBody>
            </p:sp>
            <p:sp>
              <p:nvSpPr>
                <p:cNvPr id="16432" name="Freeform 16431"/>
                <p:cNvSpPr/>
                <p:nvPr userDrawn="1"/>
              </p:nvSpPr>
              <p:spPr>
                <a:xfrm rot="-3172564">
                  <a:off x="5297" y="896"/>
                  <a:ext cx="169" cy="122"/>
                </a:xfrm>
                <a:custGeom>
                  <a:avLst/>
                  <a:gdLst/>
                  <a:ahLst/>
                  <a:cxnLst/>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ln>
              </p:spPr>
              <p:txBody>
                <a:bodyPr/>
                <a:p>
                  <a:endParaRPr lang="en-US"/>
                </a:p>
              </p:txBody>
            </p:sp>
            <p:sp>
              <p:nvSpPr>
                <p:cNvPr id="16433" name="Freeform 16432"/>
                <p:cNvSpPr/>
                <p:nvPr userDrawn="1"/>
              </p:nvSpPr>
              <p:spPr>
                <a:xfrm rot="-3172564">
                  <a:off x="5253" y="805"/>
                  <a:ext cx="181" cy="144"/>
                </a:xfrm>
                <a:custGeom>
                  <a:avLst/>
                  <a:gdLst/>
                  <a:ahLst/>
                  <a:cxnLst/>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ln>
              </p:spPr>
              <p:txBody>
                <a:bodyPr/>
                <a:p>
                  <a:endParaRPr lang="en-US"/>
                </a:p>
              </p:txBody>
            </p:sp>
            <p:sp>
              <p:nvSpPr>
                <p:cNvPr id="16434" name="Freeform 16433"/>
                <p:cNvSpPr/>
                <p:nvPr userDrawn="1"/>
              </p:nvSpPr>
              <p:spPr>
                <a:xfrm rot="-3172564">
                  <a:off x="4985" y="210"/>
                  <a:ext cx="181" cy="147"/>
                </a:xfrm>
                <a:custGeom>
                  <a:avLst/>
                  <a:gdLst/>
                  <a:ahLst/>
                  <a:cxnLst/>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ln>
              </p:spPr>
              <p:txBody>
                <a:bodyPr/>
                <a:p>
                  <a:endParaRPr lang="en-US"/>
                </a:p>
              </p:txBody>
            </p:sp>
            <p:sp>
              <p:nvSpPr>
                <p:cNvPr id="16435" name="Freeform 16434"/>
                <p:cNvSpPr/>
                <p:nvPr userDrawn="1"/>
              </p:nvSpPr>
              <p:spPr>
                <a:xfrm rot="-3172564">
                  <a:off x="4948" y="141"/>
                  <a:ext cx="179" cy="138"/>
                </a:xfrm>
                <a:custGeom>
                  <a:avLst/>
                  <a:gdLst/>
                  <a:ahLst/>
                  <a:cxnLst/>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ln>
              </p:spPr>
              <p:txBody>
                <a:bodyPr/>
                <a:p>
                  <a:endParaRPr lang="en-US"/>
                </a:p>
              </p:txBody>
            </p:sp>
          </p:grpSp>
        </p:grpSp>
        <p:sp>
          <p:nvSpPr>
            <p:cNvPr id="16436" name="Straight Connector 16435"/>
            <p:cNvSpPr/>
            <p:nvPr userDrawn="1"/>
          </p:nvSpPr>
          <p:spPr>
            <a:xfrm>
              <a:off x="4870" y="84"/>
              <a:ext cx="42" cy="96"/>
            </a:xfrm>
            <a:prstGeom prst="line">
              <a:avLst/>
            </a:prstGeom>
            <a:ln w="38100" cap="flat" cmpd="sng">
              <a:solidFill>
                <a:schemeClr val="accent2"/>
              </a:solidFill>
              <a:prstDash val="solid"/>
              <a:headEnd type="none" w="med" len="med"/>
              <a:tailEnd type="none" w="med" len="med"/>
            </a:ln>
          </p:spPr>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2000"/>
                                        <p:tgtEl>
                                          <p:spTgt spid="1638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8"/>
                                        </p:tgtEl>
                                        <p:attrNameLst>
                                          <p:attrName>style.visibility</p:attrName>
                                        </p:attrNameLst>
                                      </p:cBhvr>
                                      <p:to>
                                        <p:strVal val="visible"/>
                                      </p:to>
                                    </p:set>
                                    <p:animEffect transition="in" filter="fade">
                                      <p:cBhvr>
                                        <p:cTn id="10"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6388" grpId="0"/>
    </p:bldLst>
  </p:timing>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1"/>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Title 2049"/>
          <p:cNvSpPr>
            <a:spLocks noGrp="1"/>
          </p:cNvSpPr>
          <p:nvPr>
            <p:ph type="ctrTitle"/>
          </p:nvPr>
        </p:nvSpPr>
        <p:spPr>
          <a:ln/>
        </p:spPr>
        <p:txBody>
          <a:bodyPr anchor="b" anchorCtr="0"/>
          <a:p>
            <a:pPr defTabSz="914400">
              <a:buSzTx/>
              <a:buFontTx/>
              <a:buNone/>
            </a:pPr>
            <a:r>
              <a:rPr kern="1200" baseline="0">
                <a:latin typeface="Comic Sans MS" panose="030F0702030302020204" pitchFamily="66" charset="0"/>
                <a:ea typeface="Arial" panose="020B0604020202020204" pitchFamily="34" charset="0"/>
              </a:rPr>
              <a:t>SOCIAL INTERACTION</a:t>
            </a:r>
            <a:endParaRPr kern="1200" baseline="0">
              <a:latin typeface="Comic Sans MS" panose="030F0702030302020204" pitchFamily="66" charset="0"/>
              <a:ea typeface="Arial" panose="020B0604020202020204" pitchFamily="34" charset="0"/>
            </a:endParaRPr>
          </a:p>
        </p:txBody>
      </p:sp>
      <p:sp>
        <p:nvSpPr>
          <p:cNvPr id="2051" name="Subtitle 2050"/>
          <p:cNvSpPr>
            <a:spLocks noGrp="1"/>
          </p:cNvSpPr>
          <p:nvPr>
            <p:ph type="subTitle" idx="1"/>
          </p:nvPr>
        </p:nvSpPr>
        <p:spPr>
          <a:ln/>
        </p:spPr>
        <p:txBody>
          <a:bodyPr anchor="t" anchorCtr="0"/>
          <a:p>
            <a:pPr defTabSz="914400">
              <a:buSzTx/>
            </a:pPr>
            <a:endParaRPr kern="1200" baseline="0">
              <a:latin typeface="Comic Sans MS" panose="030F0702030302020204" pitchFamily="66" charset="0"/>
              <a:ea typeface="Arial" panose="020B0604020202020204" pitchFamily="34"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itle 9217"/>
          <p:cNvSpPr>
            <a:spLocks noGrp="1"/>
          </p:cNvSpPr>
          <p:nvPr>
            <p:ph type="title"/>
          </p:nvPr>
        </p:nvSpPr>
        <p:spPr>
          <a:ln/>
        </p:spPr>
        <p:txBody>
          <a:bodyPr anchor="b" anchorCtr="0"/>
          <a:p>
            <a:r>
              <a:rPr b="1"/>
              <a:t>Making small talk</a:t>
            </a:r>
            <a:endParaRPr b="1"/>
          </a:p>
        </p:txBody>
      </p:sp>
      <p:sp>
        <p:nvSpPr>
          <p:cNvPr id="9219" name="Text Placeholder 9218"/>
          <p:cNvSpPr>
            <a:spLocks noGrp="1"/>
          </p:cNvSpPr>
          <p:nvPr>
            <p:ph type="body" idx="1"/>
          </p:nvPr>
        </p:nvSpPr>
        <p:spPr>
          <a:xfrm>
            <a:off x="685800" y="1828800"/>
            <a:ext cx="7696200" cy="4191000"/>
          </a:xfrm>
          <a:ln/>
        </p:spPr>
        <p:txBody>
          <a:bodyPr/>
          <a:p>
            <a:pPr>
              <a:lnSpc>
                <a:spcPct val="80000"/>
              </a:lnSpc>
            </a:pPr>
            <a:endParaRPr sz="2400"/>
          </a:p>
          <a:p>
            <a:pPr>
              <a:lnSpc>
                <a:spcPct val="80000"/>
              </a:lnSpc>
            </a:pPr>
            <a:r>
              <a:rPr sz="2400"/>
              <a:t>Small talk helps by building rapport and easing some discomfort or pressure that we may feel when talking to </a:t>
            </a:r>
            <a:r>
              <a:rPr lang="en-US" sz="2400"/>
              <a:t>someone</a:t>
            </a:r>
            <a:r>
              <a:rPr sz="2400"/>
              <a:t>. </a:t>
            </a:r>
            <a:endParaRPr sz="2400"/>
          </a:p>
          <a:p>
            <a:pPr>
              <a:lnSpc>
                <a:spcPct val="80000"/>
              </a:lnSpc>
            </a:pPr>
            <a:r>
              <a:rPr sz="2400"/>
              <a:t>Also, small talk expands communication between speakers as it helps in identifying similar interests so that the conversation can be further developed. E.g.</a:t>
            </a:r>
            <a:endParaRPr sz="2400"/>
          </a:p>
          <a:p>
            <a:pPr lvl="1">
              <a:lnSpc>
                <a:spcPct val="80000"/>
              </a:lnSpc>
            </a:pPr>
            <a:r>
              <a:rPr sz="2000" i="1"/>
              <a:t>Was the traffic heavy on your way here, sir?</a:t>
            </a:r>
            <a:endParaRPr sz="2000" i="1"/>
          </a:p>
          <a:p>
            <a:pPr lvl="1">
              <a:lnSpc>
                <a:spcPct val="80000"/>
              </a:lnSpc>
            </a:pPr>
            <a:r>
              <a:rPr sz="2000" i="1"/>
              <a:t>Is this your first visit to </a:t>
            </a:r>
            <a:r>
              <a:rPr lang="en-US" sz="2000" i="1"/>
              <a:t>UPM</a:t>
            </a:r>
            <a:r>
              <a:rPr sz="2000" i="1"/>
              <a:t>, madam?</a:t>
            </a:r>
            <a:endParaRPr sz="2000" i="1"/>
          </a:p>
          <a:p>
            <a:pPr lvl="1">
              <a:lnSpc>
                <a:spcPct val="80000"/>
              </a:lnSpc>
            </a:pPr>
            <a:r>
              <a:rPr sz="2000" i="1"/>
              <a:t>It looks like </a:t>
            </a:r>
            <a:r>
              <a:rPr lang="en-US" sz="2000" i="1"/>
              <a:t>JDT </a:t>
            </a:r>
            <a:r>
              <a:rPr sz="2000" i="1"/>
              <a:t>will be the champion again this season, doesn’t it? (to a passenger who’s wearing a</a:t>
            </a:r>
            <a:r>
              <a:rPr lang="en-US" sz="2000" i="1"/>
              <a:t> JDT jersey</a:t>
            </a:r>
            <a:r>
              <a:rPr sz="2000" i="1"/>
              <a:t>)</a:t>
            </a:r>
            <a:endParaRPr sz="2000"/>
          </a:p>
          <a:p>
            <a:pPr>
              <a:lnSpc>
                <a:spcPct val="80000"/>
              </a:lnSpc>
            </a:pPr>
            <a:endParaRPr sz="240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itle 10241"/>
          <p:cNvSpPr>
            <a:spLocks noGrp="1"/>
          </p:cNvSpPr>
          <p:nvPr>
            <p:ph type="title"/>
          </p:nvPr>
        </p:nvSpPr>
        <p:spPr>
          <a:ln/>
        </p:spPr>
        <p:txBody>
          <a:bodyPr anchor="b" anchorCtr="0"/>
          <a:p>
            <a:r>
              <a:rPr sz="4000"/>
              <a:t>Common small talk subjects </a:t>
            </a:r>
            <a:br>
              <a:rPr sz="4000"/>
            </a:br>
            <a:endParaRPr sz="4000"/>
          </a:p>
        </p:txBody>
      </p:sp>
      <p:sp>
        <p:nvSpPr>
          <p:cNvPr id="10243" name="Text Placeholder 10242"/>
          <p:cNvSpPr>
            <a:spLocks noGrp="1"/>
          </p:cNvSpPr>
          <p:nvPr>
            <p:ph type="body" idx="1"/>
          </p:nvPr>
        </p:nvSpPr>
        <p:spPr>
          <a:xfrm>
            <a:off x="685800" y="1371600"/>
            <a:ext cx="7696200" cy="5105400"/>
          </a:xfrm>
          <a:ln/>
        </p:spPr>
        <p:txBody>
          <a:bodyPr/>
          <a:p>
            <a:pPr>
              <a:lnSpc>
                <a:spcPct val="80000"/>
              </a:lnSpc>
            </a:pPr>
            <a:r>
              <a:rPr sz="2400"/>
              <a:t>Sports - current matches or games, </a:t>
            </a:r>
            <a:r>
              <a:rPr sz="2400" err="1"/>
              <a:t>favourite</a:t>
            </a:r>
            <a:r>
              <a:rPr sz="2400"/>
              <a:t> teams, etc. </a:t>
            </a:r>
            <a:endParaRPr sz="2400"/>
          </a:p>
          <a:p>
            <a:pPr>
              <a:lnSpc>
                <a:spcPct val="80000"/>
              </a:lnSpc>
            </a:pPr>
            <a:r>
              <a:rPr sz="2400"/>
              <a:t>Hobbies </a:t>
            </a:r>
            <a:endParaRPr sz="2400"/>
          </a:p>
          <a:p>
            <a:pPr>
              <a:lnSpc>
                <a:spcPct val="80000"/>
              </a:lnSpc>
            </a:pPr>
            <a:r>
              <a:rPr sz="2400"/>
              <a:t>Weather - boring, but can get the ball rolling! </a:t>
            </a:r>
            <a:endParaRPr sz="2400"/>
          </a:p>
          <a:p>
            <a:pPr>
              <a:lnSpc>
                <a:spcPct val="80000"/>
              </a:lnSpc>
            </a:pPr>
            <a:r>
              <a:rPr sz="2400"/>
              <a:t>Family - general questions, not questions about private matters </a:t>
            </a:r>
            <a:endParaRPr sz="2400"/>
          </a:p>
          <a:p>
            <a:pPr>
              <a:lnSpc>
                <a:spcPct val="80000"/>
              </a:lnSpc>
            </a:pPr>
            <a:r>
              <a:rPr sz="2400"/>
              <a:t>Media - films, books, magazines, etc. </a:t>
            </a:r>
            <a:endParaRPr sz="2400"/>
          </a:p>
          <a:p>
            <a:pPr>
              <a:lnSpc>
                <a:spcPct val="80000"/>
              </a:lnSpc>
            </a:pPr>
            <a:r>
              <a:rPr sz="2400"/>
              <a:t>Holidays </a:t>
            </a:r>
            <a:endParaRPr sz="2400"/>
          </a:p>
          <a:p>
            <a:pPr>
              <a:lnSpc>
                <a:spcPct val="80000"/>
              </a:lnSpc>
            </a:pPr>
            <a:r>
              <a:rPr sz="2400"/>
              <a:t>Home town - where do you come from, how is it different/similar to this town </a:t>
            </a:r>
            <a:endParaRPr sz="2400"/>
          </a:p>
          <a:p>
            <a:pPr>
              <a:lnSpc>
                <a:spcPct val="80000"/>
              </a:lnSpc>
            </a:pPr>
            <a:r>
              <a:rPr sz="2400"/>
              <a:t>Job - once again, general questions not too specific </a:t>
            </a:r>
            <a:endParaRPr sz="2400"/>
          </a:p>
          <a:p>
            <a:pPr>
              <a:lnSpc>
                <a:spcPct val="80000"/>
              </a:lnSpc>
            </a:pPr>
            <a:r>
              <a:rPr sz="2400"/>
              <a:t>Latest fashion and trends </a:t>
            </a:r>
            <a:endParaRPr sz="2400"/>
          </a:p>
          <a:p>
            <a:pPr>
              <a:lnSpc>
                <a:spcPct val="80000"/>
              </a:lnSpc>
            </a:pPr>
            <a:r>
              <a:rPr sz="2400"/>
              <a:t>Celebrities - any gossip you may have! </a:t>
            </a:r>
            <a:endParaRPr sz="2400"/>
          </a:p>
          <a:p>
            <a:pPr>
              <a:lnSpc>
                <a:spcPct val="80000"/>
              </a:lnSpc>
            </a:pPr>
            <a:endParaRPr sz="2400"/>
          </a:p>
          <a:p>
            <a:pPr>
              <a:lnSpc>
                <a:spcPct val="80000"/>
              </a:lnSpc>
            </a:pPr>
            <a:endParaRPr sz="2400"/>
          </a:p>
          <a:p>
            <a:pPr>
              <a:lnSpc>
                <a:spcPct val="80000"/>
              </a:lnSpc>
            </a:pPr>
            <a:endParaRPr sz="240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itle 11265"/>
          <p:cNvSpPr>
            <a:spLocks noGrp="1"/>
          </p:cNvSpPr>
          <p:nvPr>
            <p:ph type="title"/>
          </p:nvPr>
        </p:nvSpPr>
        <p:spPr>
          <a:ln/>
        </p:spPr>
        <p:txBody>
          <a:bodyPr anchor="b" anchorCtr="0"/>
          <a:p>
            <a:r>
              <a:rPr sz="3200"/>
              <a:t>Topics that probably are not very good for small talk </a:t>
            </a:r>
            <a:br>
              <a:rPr sz="3200"/>
            </a:br>
            <a:endParaRPr sz="3200"/>
          </a:p>
        </p:txBody>
      </p:sp>
      <p:sp>
        <p:nvSpPr>
          <p:cNvPr id="11267" name="Text Placeholder 11266"/>
          <p:cNvSpPr>
            <a:spLocks noGrp="1"/>
          </p:cNvSpPr>
          <p:nvPr>
            <p:ph type="body" idx="1"/>
          </p:nvPr>
        </p:nvSpPr>
        <p:spPr>
          <a:xfrm>
            <a:off x="685800" y="1524000"/>
            <a:ext cx="7696200" cy="4876800"/>
          </a:xfrm>
          <a:ln/>
        </p:spPr>
        <p:txBody>
          <a:bodyPr/>
          <a:p>
            <a:pPr>
              <a:lnSpc>
                <a:spcPct val="80000"/>
              </a:lnSpc>
            </a:pPr>
            <a:r>
              <a:rPr sz="2400"/>
              <a:t>Salary - how much do you make? - That's none of your business! </a:t>
            </a:r>
            <a:endParaRPr sz="2400"/>
          </a:p>
          <a:p>
            <a:pPr>
              <a:lnSpc>
                <a:spcPct val="80000"/>
              </a:lnSpc>
            </a:pPr>
            <a:r>
              <a:rPr sz="2400"/>
              <a:t>Politics - wait until you get to know the person better </a:t>
            </a:r>
            <a:endParaRPr sz="2400"/>
          </a:p>
          <a:p>
            <a:pPr>
              <a:lnSpc>
                <a:spcPct val="80000"/>
              </a:lnSpc>
            </a:pPr>
            <a:r>
              <a:rPr sz="2400"/>
              <a:t>Intimate relationships - only for you and your partner - or maybe your best friend </a:t>
            </a:r>
            <a:endParaRPr sz="2400"/>
          </a:p>
          <a:p>
            <a:pPr>
              <a:lnSpc>
                <a:spcPct val="80000"/>
              </a:lnSpc>
            </a:pPr>
            <a:r>
              <a:rPr sz="2400"/>
              <a:t>Religion - tolerance is the key! </a:t>
            </a:r>
            <a:endParaRPr sz="2400"/>
          </a:p>
          <a:p>
            <a:pPr>
              <a:lnSpc>
                <a:spcPct val="80000"/>
              </a:lnSpc>
            </a:pPr>
            <a:r>
              <a:rPr sz="2400"/>
              <a:t>Death - we need to face it, but not the first time we meet someone new </a:t>
            </a:r>
            <a:endParaRPr sz="2400"/>
          </a:p>
          <a:p>
            <a:pPr>
              <a:lnSpc>
                <a:spcPct val="80000"/>
              </a:lnSpc>
            </a:pPr>
            <a:r>
              <a:rPr sz="2400"/>
              <a:t>Financial - related to salary above, most people prefer to keep financial information to themselves </a:t>
            </a:r>
            <a:endParaRPr sz="2400"/>
          </a:p>
          <a:p>
            <a:pPr>
              <a:lnSpc>
                <a:spcPct val="80000"/>
              </a:lnSpc>
            </a:pPr>
            <a:r>
              <a:rPr sz="2400"/>
              <a:t>Sales - Don't try to sell something to someone you have just met. </a:t>
            </a:r>
            <a:endParaRPr sz="2400" b="1"/>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itle 12289"/>
          <p:cNvSpPr>
            <a:spLocks noGrp="1"/>
          </p:cNvSpPr>
          <p:nvPr>
            <p:ph type="title"/>
          </p:nvPr>
        </p:nvSpPr>
        <p:spPr>
          <a:ln/>
        </p:spPr>
        <p:txBody>
          <a:bodyPr anchor="b" anchorCtr="0"/>
          <a:p>
            <a:r>
              <a:rPr sz="2800" b="1"/>
              <a:t>Activity 4: Small Talk - Appropriate?</a:t>
            </a:r>
            <a:br>
              <a:rPr sz="4000" b="1"/>
            </a:br>
            <a:endParaRPr sz="4000" b="1"/>
          </a:p>
        </p:txBody>
      </p:sp>
      <p:sp>
        <p:nvSpPr>
          <p:cNvPr id="12291" name="Text Placeholder 12290"/>
          <p:cNvSpPr>
            <a:spLocks noGrp="1"/>
          </p:cNvSpPr>
          <p:nvPr>
            <p:ph type="body" idx="1"/>
          </p:nvPr>
        </p:nvSpPr>
        <p:spPr>
          <a:xfrm>
            <a:off x="685800" y="1295400"/>
            <a:ext cx="7696200" cy="5029200"/>
          </a:xfrm>
          <a:ln/>
        </p:spPr>
        <p:txBody>
          <a:bodyPr/>
          <a:p>
            <a:pPr>
              <a:lnSpc>
                <a:spcPct val="80000"/>
              </a:lnSpc>
            </a:pPr>
            <a:endParaRPr sz="2400" b="1"/>
          </a:p>
          <a:p>
            <a:pPr>
              <a:lnSpc>
                <a:spcPct val="80000"/>
              </a:lnSpc>
            </a:pPr>
            <a:r>
              <a:rPr sz="2400"/>
              <a:t>For those topics which are appropriate, think of one interesting comment to make. For those topics which are not appropriate, be able to explain why you believe they are not appropriate</a:t>
            </a:r>
            <a:endParaRPr sz="2400"/>
          </a:p>
          <a:p>
            <a:pPr lvl="1">
              <a:lnSpc>
                <a:spcPct val="80000"/>
              </a:lnSpc>
            </a:pPr>
            <a:r>
              <a:rPr sz="2000"/>
              <a:t>The latest </a:t>
            </a:r>
            <a:r>
              <a:rPr lang="en-US" sz="2000"/>
              <a:t>movies</a:t>
            </a:r>
            <a:endParaRPr sz="2000"/>
          </a:p>
          <a:p>
            <a:pPr lvl="1">
              <a:lnSpc>
                <a:spcPct val="80000"/>
              </a:lnSpc>
            </a:pPr>
            <a:r>
              <a:rPr sz="2000"/>
              <a:t>Cars </a:t>
            </a:r>
            <a:endParaRPr sz="2000"/>
          </a:p>
          <a:p>
            <a:pPr lvl="1">
              <a:lnSpc>
                <a:spcPct val="80000"/>
              </a:lnSpc>
            </a:pPr>
            <a:r>
              <a:rPr sz="2000"/>
              <a:t>A product you would like to sell to everyone </a:t>
            </a:r>
            <a:endParaRPr sz="2000"/>
          </a:p>
          <a:p>
            <a:pPr lvl="1">
              <a:lnSpc>
                <a:spcPct val="80000"/>
              </a:lnSpc>
            </a:pPr>
            <a:r>
              <a:rPr sz="2000"/>
              <a:t>The crime rate </a:t>
            </a:r>
            <a:endParaRPr sz="2000"/>
          </a:p>
          <a:p>
            <a:pPr lvl="1">
              <a:lnSpc>
                <a:spcPct val="80000"/>
              </a:lnSpc>
            </a:pPr>
            <a:r>
              <a:rPr sz="2000"/>
              <a:t>How much you make </a:t>
            </a:r>
            <a:endParaRPr sz="2000"/>
          </a:p>
          <a:p>
            <a:pPr lvl="1">
              <a:lnSpc>
                <a:spcPct val="80000"/>
              </a:lnSpc>
            </a:pPr>
            <a:r>
              <a:rPr sz="2000"/>
              <a:t>Your last holiday </a:t>
            </a:r>
            <a:endParaRPr sz="2000"/>
          </a:p>
          <a:p>
            <a:pPr lvl="1">
              <a:lnSpc>
                <a:spcPct val="80000"/>
              </a:lnSpc>
            </a:pPr>
            <a:r>
              <a:rPr sz="2000"/>
              <a:t>Your </a:t>
            </a:r>
            <a:r>
              <a:rPr sz="2000" err="1"/>
              <a:t>favourite</a:t>
            </a:r>
            <a:r>
              <a:rPr sz="2000"/>
              <a:t> movie-star </a:t>
            </a:r>
            <a:endParaRPr sz="2000"/>
          </a:p>
          <a:p>
            <a:pPr lvl="1">
              <a:lnSpc>
                <a:spcPct val="80000"/>
              </a:lnSpc>
            </a:pPr>
            <a:r>
              <a:rPr sz="2000"/>
              <a:t>The correct political party </a:t>
            </a:r>
            <a:endParaRPr sz="2000"/>
          </a:p>
          <a:p>
            <a:pPr lvl="1">
              <a:lnSpc>
                <a:spcPct val="80000"/>
              </a:lnSpc>
            </a:pPr>
            <a:r>
              <a:rPr sz="2000"/>
              <a:t>The weather </a:t>
            </a:r>
            <a:endParaRPr sz="2000"/>
          </a:p>
          <a:p>
            <a:pPr lvl="1">
              <a:lnSpc>
                <a:spcPct val="80000"/>
              </a:lnSpc>
            </a:pPr>
            <a:r>
              <a:rPr sz="2000"/>
              <a:t>Gardening </a:t>
            </a:r>
            <a:endParaRPr sz="2000"/>
          </a:p>
          <a:p>
            <a:pPr lvl="1">
              <a:lnSpc>
                <a:spcPct val="80000"/>
              </a:lnSpc>
            </a:pPr>
            <a:r>
              <a:rPr sz="2000"/>
              <a:t>Your health problems </a:t>
            </a:r>
            <a:endParaRPr sz="2000"/>
          </a:p>
          <a:p>
            <a:pPr>
              <a:lnSpc>
                <a:spcPct val="80000"/>
              </a:lnSpc>
            </a:pPr>
            <a:endParaRPr sz="2400"/>
          </a:p>
          <a:p>
            <a:pPr>
              <a:lnSpc>
                <a:spcPct val="80000"/>
              </a:lnSpc>
            </a:pPr>
            <a:endParaRPr sz="240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itle 20481"/>
          <p:cNvSpPr>
            <a:spLocks noGrp="1"/>
          </p:cNvSpPr>
          <p:nvPr>
            <p:ph type="title"/>
          </p:nvPr>
        </p:nvSpPr>
        <p:spPr>
          <a:ln/>
        </p:spPr>
        <p:txBody>
          <a:bodyPr anchor="b" anchorCtr="0"/>
          <a:p>
            <a:r>
              <a:rPr sz="4000" b="1"/>
              <a:t>Maintaining a Conversation</a:t>
            </a:r>
            <a:br>
              <a:rPr sz="4000"/>
            </a:br>
            <a:endParaRPr sz="4000"/>
          </a:p>
        </p:txBody>
      </p:sp>
      <p:sp>
        <p:nvSpPr>
          <p:cNvPr id="20483" name="Text Placeholder 20482"/>
          <p:cNvSpPr>
            <a:spLocks noGrp="1"/>
          </p:cNvSpPr>
          <p:nvPr>
            <p:ph type="body" idx="1"/>
          </p:nvPr>
        </p:nvSpPr>
        <p:spPr>
          <a:xfrm>
            <a:off x="685800" y="1828800"/>
            <a:ext cx="7696200" cy="4267200"/>
          </a:xfrm>
          <a:ln/>
        </p:spPr>
        <p:txBody>
          <a:bodyPr/>
          <a:p>
            <a:pPr>
              <a:lnSpc>
                <a:spcPct val="90000"/>
              </a:lnSpc>
            </a:pPr>
            <a:r>
              <a:rPr sz="2000"/>
              <a:t>Once a conversation is started, you should </a:t>
            </a:r>
            <a:r>
              <a:rPr sz="2000" b="1">
                <a:latin typeface="Comic Sans MS Bold" panose="030F0702030302020204" charset="0"/>
                <a:cs typeface="Comic Sans MS Bold" panose="030F0702030302020204" charset="0"/>
              </a:rPr>
              <a:t>develop and maintain</a:t>
            </a:r>
            <a:r>
              <a:rPr sz="2000"/>
              <a:t> it. </a:t>
            </a:r>
            <a:endParaRPr sz="2000"/>
          </a:p>
          <a:p>
            <a:pPr>
              <a:lnSpc>
                <a:spcPct val="90000"/>
              </a:lnSpc>
            </a:pPr>
            <a:r>
              <a:rPr sz="2000"/>
              <a:t>Silence can be uncomfortable and awkward for both parties involved. </a:t>
            </a:r>
            <a:endParaRPr sz="2000"/>
          </a:p>
          <a:p>
            <a:pPr>
              <a:lnSpc>
                <a:spcPct val="90000"/>
              </a:lnSpc>
            </a:pPr>
            <a:r>
              <a:rPr sz="2000"/>
              <a:t>Both speakers need to </a:t>
            </a:r>
            <a:r>
              <a:rPr sz="2000" b="1">
                <a:latin typeface="Comic Sans MS Bold" panose="030F0702030302020204" charset="0"/>
                <a:cs typeface="Comic Sans MS Bold" panose="030F0702030302020204" charset="0"/>
              </a:rPr>
              <a:t>take responsibility</a:t>
            </a:r>
            <a:r>
              <a:rPr sz="2000"/>
              <a:t> for keeping the interaction going.</a:t>
            </a:r>
            <a:endParaRPr sz="2000"/>
          </a:p>
          <a:p>
            <a:pPr>
              <a:lnSpc>
                <a:spcPct val="90000"/>
              </a:lnSpc>
            </a:pPr>
            <a:r>
              <a:rPr sz="2000">
                <a:sym typeface="+mn-ea"/>
              </a:rPr>
              <a:t>They also need to learn to </a:t>
            </a:r>
            <a:r>
              <a:rPr sz="2000" b="1">
                <a:latin typeface="Comic Sans MS Bold" panose="030F0702030302020204" charset="0"/>
                <a:cs typeface="Comic Sans MS Bold" panose="030F0702030302020204" charset="0"/>
                <a:sym typeface="+mn-ea"/>
              </a:rPr>
              <a:t>listen</a:t>
            </a:r>
            <a:r>
              <a:rPr sz="2000">
                <a:sym typeface="+mn-ea"/>
              </a:rPr>
              <a:t> to what is being said by the other person. </a:t>
            </a:r>
            <a:endParaRPr sz="2000"/>
          </a:p>
          <a:p>
            <a:pPr>
              <a:lnSpc>
                <a:spcPct val="90000"/>
              </a:lnSpc>
            </a:pPr>
            <a:r>
              <a:rPr sz="2000"/>
              <a:t>A successful conversation depends on </a:t>
            </a:r>
            <a:r>
              <a:rPr sz="2000" b="1">
                <a:latin typeface="Comic Sans MS Bold" panose="030F0702030302020204" charset="0"/>
                <a:cs typeface="Comic Sans MS Bold" panose="030F0702030302020204" charset="0"/>
              </a:rPr>
              <a:t>finding a topic</a:t>
            </a:r>
            <a:r>
              <a:rPr sz="2000"/>
              <a:t> that both of you can easily talk about. </a:t>
            </a:r>
            <a:endParaRPr sz="2000"/>
          </a:p>
          <a:p>
            <a:pPr>
              <a:lnSpc>
                <a:spcPct val="90000"/>
              </a:lnSpc>
            </a:pPr>
            <a:endParaRPr sz="2000" b="1"/>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Title 24577"/>
          <p:cNvSpPr>
            <a:spLocks noGrp="1"/>
          </p:cNvSpPr>
          <p:nvPr>
            <p:ph type="title"/>
          </p:nvPr>
        </p:nvSpPr>
        <p:spPr>
          <a:ln/>
        </p:spPr>
        <p:txBody>
          <a:bodyPr anchor="b" anchorCtr="0"/>
          <a:p>
            <a:r>
              <a:rPr b="1"/>
              <a:t>LANGUAGE FOCUS</a:t>
            </a:r>
            <a:br/>
          </a:p>
        </p:txBody>
      </p:sp>
      <p:sp>
        <p:nvSpPr>
          <p:cNvPr id="24579" name="Text Placeholder 24578"/>
          <p:cNvSpPr>
            <a:spLocks noGrp="1"/>
          </p:cNvSpPr>
          <p:nvPr>
            <p:ph type="body" idx="1"/>
          </p:nvPr>
        </p:nvSpPr>
        <p:spPr>
          <a:xfrm>
            <a:off x="685800" y="1371600"/>
            <a:ext cx="7696200" cy="4114800"/>
          </a:xfrm>
          <a:ln/>
        </p:spPr>
        <p:txBody>
          <a:bodyPr/>
          <a:p>
            <a:pPr>
              <a:lnSpc>
                <a:spcPct val="80000"/>
              </a:lnSpc>
              <a:buNone/>
            </a:pPr>
            <a:r>
              <a:rPr sz="2800"/>
              <a:t>A few ways of maintaining a conversation</a:t>
            </a:r>
            <a:endParaRPr sz="2800"/>
          </a:p>
          <a:p>
            <a:pPr>
              <a:lnSpc>
                <a:spcPct val="80000"/>
              </a:lnSpc>
            </a:pPr>
            <a:r>
              <a:rPr sz="2800" b="1"/>
              <a:t>Using fillers</a:t>
            </a:r>
            <a:endParaRPr sz="2800"/>
          </a:p>
          <a:p>
            <a:pPr>
              <a:lnSpc>
                <a:spcPct val="80000"/>
              </a:lnSpc>
              <a:buNone/>
            </a:pPr>
            <a:r>
              <a:rPr sz="2800"/>
              <a:t>	</a:t>
            </a:r>
            <a:endParaRPr sz="2800"/>
          </a:p>
          <a:p>
            <a:pPr lvl="1">
              <a:lnSpc>
                <a:spcPct val="80000"/>
              </a:lnSpc>
            </a:pPr>
            <a:r>
              <a:rPr sz="2400" i="1"/>
              <a:t>Anyway ….</a:t>
            </a:r>
            <a:endParaRPr sz="2400" i="1"/>
          </a:p>
          <a:p>
            <a:pPr lvl="1">
              <a:lnSpc>
                <a:spcPct val="80000"/>
              </a:lnSpc>
            </a:pPr>
            <a:r>
              <a:rPr sz="2400" i="1"/>
              <a:t>Well,…</a:t>
            </a:r>
            <a:endParaRPr sz="2400" i="1"/>
          </a:p>
          <a:p>
            <a:pPr lvl="1">
              <a:lnSpc>
                <a:spcPct val="80000"/>
              </a:lnSpc>
            </a:pPr>
            <a:r>
              <a:rPr sz="2400" i="1"/>
              <a:t>You know …</a:t>
            </a:r>
            <a:endParaRPr sz="2400" i="1"/>
          </a:p>
          <a:p>
            <a:pPr lvl="1">
              <a:lnSpc>
                <a:spcPct val="80000"/>
              </a:lnSpc>
            </a:pPr>
            <a:r>
              <a:rPr sz="2400" i="1"/>
              <a:t>I’m not sure, but… I think …</a:t>
            </a:r>
            <a:endParaRPr sz="2400" i="1"/>
          </a:p>
          <a:p>
            <a:pPr lvl="1">
              <a:lnSpc>
                <a:spcPct val="80000"/>
              </a:lnSpc>
            </a:pPr>
            <a:r>
              <a:rPr sz="2400" i="1"/>
              <a:t>Err, let me see …</a:t>
            </a:r>
            <a:endParaRPr sz="2400" i="1"/>
          </a:p>
          <a:p>
            <a:pPr lvl="1">
              <a:lnSpc>
                <a:spcPct val="80000"/>
              </a:lnSpc>
            </a:pPr>
            <a:r>
              <a:rPr sz="2400" i="1"/>
              <a:t>What I mean is …</a:t>
            </a:r>
            <a:endParaRPr sz="2400" i="1"/>
          </a:p>
          <a:p>
            <a:pPr lvl="1">
              <a:lnSpc>
                <a:spcPct val="80000"/>
              </a:lnSpc>
            </a:pPr>
            <a:r>
              <a:rPr sz="2400" i="1"/>
              <a:t>What I’m trying to say is …</a:t>
            </a:r>
            <a:endParaRPr sz="240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itle 25601"/>
          <p:cNvSpPr>
            <a:spLocks noGrp="1"/>
          </p:cNvSpPr>
          <p:nvPr>
            <p:ph type="title"/>
          </p:nvPr>
        </p:nvSpPr>
        <p:spPr>
          <a:ln/>
        </p:spPr>
        <p:txBody>
          <a:bodyPr anchor="b" anchorCtr="0"/>
          <a:p>
            <a:r>
              <a:rPr b="1"/>
              <a:t>Using encouraging expressions</a:t>
            </a:r>
            <a:endParaRPr b="1"/>
          </a:p>
        </p:txBody>
      </p:sp>
      <p:sp>
        <p:nvSpPr>
          <p:cNvPr id="25603" name="Text Placeholder 25602"/>
          <p:cNvSpPr>
            <a:spLocks noGrp="1"/>
          </p:cNvSpPr>
          <p:nvPr>
            <p:ph type="body" idx="1"/>
          </p:nvPr>
        </p:nvSpPr>
        <p:spPr>
          <a:xfrm>
            <a:off x="685800" y="1828800"/>
            <a:ext cx="7696200" cy="4648200"/>
          </a:xfrm>
          <a:ln/>
        </p:spPr>
        <p:txBody>
          <a:bodyPr/>
          <a:p>
            <a:pPr>
              <a:lnSpc>
                <a:spcPct val="80000"/>
              </a:lnSpc>
            </a:pPr>
            <a:endParaRPr sz="1800"/>
          </a:p>
          <a:p>
            <a:pPr>
              <a:lnSpc>
                <a:spcPct val="80000"/>
              </a:lnSpc>
            </a:pPr>
            <a:r>
              <a:rPr sz="1800"/>
              <a:t>If the person you are conversing with is shy or lacks communicative skills, you should keep the conversation going by encouraging the person to speak. 	</a:t>
            </a:r>
            <a:endParaRPr sz="1800"/>
          </a:p>
          <a:p>
            <a:pPr lvl="1">
              <a:lnSpc>
                <a:spcPct val="80000"/>
              </a:lnSpc>
            </a:pPr>
            <a:r>
              <a:rPr sz="1600" i="1"/>
              <a:t>Uh huh ..</a:t>
            </a:r>
            <a:endParaRPr sz="1600" i="1"/>
          </a:p>
          <a:p>
            <a:pPr lvl="1">
              <a:lnSpc>
                <a:spcPct val="80000"/>
              </a:lnSpc>
            </a:pPr>
            <a:r>
              <a:rPr sz="1600" i="1" err="1"/>
              <a:t>Mmm</a:t>
            </a:r>
            <a:r>
              <a:rPr sz="1600" i="1"/>
              <a:t> …</a:t>
            </a:r>
            <a:endParaRPr sz="1600" i="1"/>
          </a:p>
          <a:p>
            <a:pPr lvl="1">
              <a:lnSpc>
                <a:spcPct val="80000"/>
              </a:lnSpc>
            </a:pPr>
            <a:r>
              <a:rPr sz="1600" i="1"/>
              <a:t>Really?</a:t>
            </a:r>
            <a:endParaRPr sz="1600" i="1"/>
          </a:p>
          <a:p>
            <a:pPr lvl="1">
              <a:lnSpc>
                <a:spcPct val="80000"/>
              </a:lnSpc>
            </a:pPr>
            <a:r>
              <a:rPr sz="1600" i="1"/>
              <a:t>Is it?</a:t>
            </a:r>
            <a:endParaRPr sz="1600" i="1"/>
          </a:p>
          <a:p>
            <a:pPr lvl="1">
              <a:lnSpc>
                <a:spcPct val="80000"/>
              </a:lnSpc>
            </a:pPr>
            <a:r>
              <a:rPr sz="1600" i="1"/>
              <a:t>I see.</a:t>
            </a:r>
            <a:endParaRPr sz="1600" i="1"/>
          </a:p>
          <a:p>
            <a:pPr lvl="1">
              <a:lnSpc>
                <a:spcPct val="80000"/>
              </a:lnSpc>
            </a:pPr>
            <a:r>
              <a:rPr sz="1600" i="1"/>
              <a:t>Is that right?</a:t>
            </a:r>
            <a:endParaRPr sz="1600" i="1"/>
          </a:p>
          <a:p>
            <a:pPr lvl="1">
              <a:lnSpc>
                <a:spcPct val="80000"/>
              </a:lnSpc>
            </a:pPr>
            <a:r>
              <a:rPr sz="1600" i="1"/>
              <a:t>Carry on.</a:t>
            </a:r>
            <a:endParaRPr sz="1600" i="1"/>
          </a:p>
          <a:p>
            <a:pPr lvl="1">
              <a:lnSpc>
                <a:spcPct val="80000"/>
              </a:lnSpc>
            </a:pPr>
            <a:r>
              <a:rPr sz="1600" i="1" err="1"/>
              <a:t>Ya</a:t>
            </a:r>
            <a:r>
              <a:rPr sz="1600" i="1"/>
              <a:t>, you’re right.</a:t>
            </a:r>
            <a:endParaRPr sz="1600" i="1"/>
          </a:p>
          <a:p>
            <a:pPr lvl="1">
              <a:lnSpc>
                <a:spcPct val="80000"/>
              </a:lnSpc>
            </a:pPr>
            <a:r>
              <a:rPr sz="1600" i="1"/>
              <a:t>That’s nice.</a:t>
            </a:r>
            <a:endParaRPr sz="1600" i="1"/>
          </a:p>
          <a:p>
            <a:pPr lvl="1">
              <a:lnSpc>
                <a:spcPct val="80000"/>
              </a:lnSpc>
            </a:pPr>
            <a:r>
              <a:rPr sz="1600" i="1"/>
              <a:t>How interesting.</a:t>
            </a:r>
            <a:endParaRPr sz="1600" i="1"/>
          </a:p>
          <a:p>
            <a:pPr>
              <a:lnSpc>
                <a:spcPct val="80000"/>
              </a:lnSpc>
            </a:pPr>
            <a:endParaRPr sz="1800"/>
          </a:p>
          <a:p>
            <a:pPr>
              <a:lnSpc>
                <a:spcPct val="80000"/>
              </a:lnSpc>
            </a:pPr>
            <a:r>
              <a:rPr sz="1800"/>
              <a:t>Also consider non-verbal actions such as nodding, smiling, and leaning forward to encourage the other person to continue speaking.</a:t>
            </a:r>
            <a:endParaRPr sz="180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Title 26625"/>
          <p:cNvSpPr>
            <a:spLocks noGrp="1"/>
          </p:cNvSpPr>
          <p:nvPr>
            <p:ph type="title"/>
          </p:nvPr>
        </p:nvSpPr>
        <p:spPr>
          <a:ln/>
        </p:spPr>
        <p:txBody>
          <a:bodyPr anchor="b" anchorCtr="0"/>
          <a:p>
            <a:r>
              <a:rPr b="1"/>
              <a:t>Asking questions</a:t>
            </a:r>
            <a:endParaRPr b="1"/>
          </a:p>
        </p:txBody>
      </p:sp>
      <p:sp>
        <p:nvSpPr>
          <p:cNvPr id="26627" name="Text Placeholder 26626"/>
          <p:cNvSpPr>
            <a:spLocks noGrp="1"/>
          </p:cNvSpPr>
          <p:nvPr>
            <p:ph type="body" idx="1"/>
          </p:nvPr>
        </p:nvSpPr>
        <p:spPr>
          <a:ln/>
        </p:spPr>
        <p:txBody>
          <a:bodyPr/>
          <a:p>
            <a:pPr>
              <a:lnSpc>
                <a:spcPct val="80000"/>
              </a:lnSpc>
            </a:pPr>
            <a:endParaRPr sz="2800"/>
          </a:p>
          <a:p>
            <a:pPr>
              <a:lnSpc>
                <a:spcPct val="80000"/>
              </a:lnSpc>
              <a:buNone/>
            </a:pPr>
            <a:r>
              <a:rPr sz="2800"/>
              <a:t>Asking question is a good way to get information and to involve another person in the conversation. </a:t>
            </a:r>
            <a:endParaRPr sz="2800"/>
          </a:p>
          <a:p>
            <a:pPr>
              <a:lnSpc>
                <a:spcPct val="80000"/>
              </a:lnSpc>
            </a:pPr>
            <a:r>
              <a:rPr sz="2800" i="1"/>
              <a:t>Open ended questions</a:t>
            </a:r>
            <a:endParaRPr sz="2800"/>
          </a:p>
          <a:p>
            <a:pPr lvl="1">
              <a:lnSpc>
                <a:spcPct val="80000"/>
              </a:lnSpc>
            </a:pPr>
            <a:r>
              <a:rPr sz="2400" i="1"/>
              <a:t>What do you think of our new building?</a:t>
            </a:r>
            <a:endParaRPr sz="2400" i="1"/>
          </a:p>
          <a:p>
            <a:pPr lvl="1">
              <a:lnSpc>
                <a:spcPct val="80000"/>
              </a:lnSpc>
            </a:pPr>
            <a:r>
              <a:rPr sz="2400" i="1"/>
              <a:t>How do you feel about our new registration system?</a:t>
            </a:r>
            <a:endParaRPr sz="2400" i="1"/>
          </a:p>
          <a:p>
            <a:pPr lvl="1">
              <a:lnSpc>
                <a:spcPct val="80000"/>
              </a:lnSpc>
            </a:pPr>
            <a:r>
              <a:rPr sz="2400" i="1"/>
              <a:t>Why did you decide to come to our </a:t>
            </a:r>
            <a:r>
              <a:rPr lang="en-US" sz="2400" i="1"/>
              <a:t>faculty</a:t>
            </a:r>
            <a:r>
              <a:rPr sz="2400" i="1"/>
              <a:t>?</a:t>
            </a:r>
            <a:endParaRPr sz="2400" i="1"/>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Title 35841"/>
          <p:cNvSpPr>
            <a:spLocks noGrp="1"/>
          </p:cNvSpPr>
          <p:nvPr>
            <p:ph type="title"/>
          </p:nvPr>
        </p:nvSpPr>
        <p:spPr>
          <a:ln/>
        </p:spPr>
        <p:txBody>
          <a:bodyPr anchor="b" anchorCtr="0"/>
          <a:p/>
        </p:txBody>
      </p:sp>
      <p:sp>
        <p:nvSpPr>
          <p:cNvPr id="35843" name="Text Placeholder 35842"/>
          <p:cNvSpPr>
            <a:spLocks noGrp="1"/>
          </p:cNvSpPr>
          <p:nvPr>
            <p:ph type="body" idx="1"/>
          </p:nvPr>
        </p:nvSpPr>
        <p:spPr>
          <a:ln/>
        </p:spPr>
        <p:txBody>
          <a:bodyPr/>
          <a:p>
            <a:r>
              <a:rPr i="1"/>
              <a:t>Closed questions</a:t>
            </a:r>
            <a:r>
              <a:t> only require ‘Yes’ / ‘No’ answers or one-word or two-word responses. 		</a:t>
            </a:r>
          </a:p>
          <a:p>
            <a:pPr lvl="1"/>
            <a:r>
              <a:rPr i="1"/>
              <a:t>Do you like </a:t>
            </a:r>
            <a:r>
              <a:rPr lang="en-US" i="1"/>
              <a:t>Seri Serdang</a:t>
            </a:r>
            <a:r>
              <a:rPr i="1"/>
              <a:t>?</a:t>
            </a:r>
            <a:endParaRPr i="1"/>
          </a:p>
          <a:p>
            <a:pPr lvl="1"/>
            <a:r>
              <a:rPr i="1"/>
              <a:t>When did you receive the equipment?</a:t>
            </a:r>
            <a:endParaRPr i="1"/>
          </a:p>
          <a:p>
            <a:pPr lvl="1"/>
            <a:r>
              <a:rPr i="1"/>
              <a:t>How many times have you been to </a:t>
            </a:r>
            <a:r>
              <a:rPr lang="en-US" i="1"/>
              <a:t>UPM</a:t>
            </a:r>
            <a:r>
              <a:rPr i="1"/>
              <a:t>?</a:t>
            </a:r>
          </a:p>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Title 27649"/>
          <p:cNvSpPr>
            <a:spLocks noGrp="1"/>
          </p:cNvSpPr>
          <p:nvPr>
            <p:ph type="title"/>
          </p:nvPr>
        </p:nvSpPr>
        <p:spPr>
          <a:ln/>
        </p:spPr>
        <p:txBody>
          <a:bodyPr anchor="b" anchorCtr="0"/>
          <a:p>
            <a:r>
              <a:rPr b="1"/>
              <a:t>Highlighting</a:t>
            </a:r>
            <a:endParaRPr b="1"/>
          </a:p>
        </p:txBody>
      </p:sp>
      <p:sp>
        <p:nvSpPr>
          <p:cNvPr id="27651" name="Text Placeholder 27650"/>
          <p:cNvSpPr>
            <a:spLocks noGrp="1"/>
          </p:cNvSpPr>
          <p:nvPr>
            <p:ph type="body" idx="1"/>
          </p:nvPr>
        </p:nvSpPr>
        <p:spPr>
          <a:xfrm>
            <a:off x="685800" y="1447800"/>
            <a:ext cx="7696200" cy="4648200"/>
          </a:xfrm>
          <a:ln/>
        </p:spPr>
        <p:txBody>
          <a:bodyPr/>
          <a:p>
            <a:pPr>
              <a:lnSpc>
                <a:spcPct val="90000"/>
              </a:lnSpc>
            </a:pPr>
            <a:endParaRPr sz="2800"/>
          </a:p>
          <a:p>
            <a:pPr>
              <a:lnSpc>
                <a:spcPct val="90000"/>
              </a:lnSpc>
            </a:pPr>
            <a:r>
              <a:rPr sz="2800"/>
              <a:t>In the context of a current conversation, you can try repeating the keyword or phrase that the other person has just said. For example:</a:t>
            </a:r>
            <a:endParaRPr sz="2800"/>
          </a:p>
          <a:p>
            <a:pPr lvl="1">
              <a:lnSpc>
                <a:spcPct val="90000"/>
              </a:lnSpc>
              <a:buNone/>
            </a:pPr>
            <a:r>
              <a:rPr sz="2400" i="1"/>
              <a:t>A: I usually have some snacks before lunch..</a:t>
            </a:r>
            <a:endParaRPr sz="2400" i="1"/>
          </a:p>
          <a:p>
            <a:pPr>
              <a:lnSpc>
                <a:spcPct val="90000"/>
              </a:lnSpc>
              <a:buNone/>
            </a:pPr>
            <a:r>
              <a:rPr sz="2800" i="1"/>
              <a:t>	B: Snacks?</a:t>
            </a:r>
            <a:endParaRPr sz="2800" i="1"/>
          </a:p>
          <a:p>
            <a:pPr>
              <a:lnSpc>
                <a:spcPct val="90000"/>
              </a:lnSpc>
              <a:buNone/>
            </a:pPr>
            <a:endParaRPr sz="2800"/>
          </a:p>
          <a:p>
            <a:pPr>
              <a:lnSpc>
                <a:spcPct val="90000"/>
              </a:lnSpc>
              <a:buNone/>
            </a:pPr>
            <a:r>
              <a:rPr sz="2800" i="1"/>
              <a:t>	A: I’m actually a lecturer at UPM.</a:t>
            </a:r>
            <a:endParaRPr sz="2800" i="1"/>
          </a:p>
          <a:p>
            <a:pPr>
              <a:lnSpc>
                <a:spcPct val="90000"/>
              </a:lnSpc>
              <a:buNone/>
            </a:pPr>
            <a:r>
              <a:rPr sz="2800" i="1"/>
              <a:t>	B: Lecturer? / UPM?</a:t>
            </a:r>
            <a:endParaRPr sz="2800"/>
          </a:p>
          <a:p>
            <a:pPr>
              <a:lnSpc>
                <a:spcPct val="90000"/>
              </a:lnSpc>
              <a:buNone/>
            </a:pPr>
            <a:endParaRPr sz="280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Title 3073"/>
          <p:cNvSpPr>
            <a:spLocks noGrp="1"/>
          </p:cNvSpPr>
          <p:nvPr>
            <p:ph type="title"/>
          </p:nvPr>
        </p:nvSpPr>
        <p:spPr>
          <a:ln/>
        </p:spPr>
        <p:txBody>
          <a:bodyPr anchor="b" anchorCtr="0"/>
          <a:p>
            <a:r>
              <a:rPr b="1"/>
              <a:t>STARTER</a:t>
            </a:r>
            <a:br>
              <a:rPr i="1"/>
            </a:br>
            <a:endParaRPr i="1"/>
          </a:p>
        </p:txBody>
      </p:sp>
      <p:sp>
        <p:nvSpPr>
          <p:cNvPr id="3075" name="Text Placeholder 3074"/>
          <p:cNvSpPr>
            <a:spLocks noGrp="1"/>
          </p:cNvSpPr>
          <p:nvPr>
            <p:ph type="body" idx="1"/>
          </p:nvPr>
        </p:nvSpPr>
        <p:spPr>
          <a:ln/>
        </p:spPr>
        <p:txBody>
          <a:bodyPr/>
          <a:p>
            <a:pPr>
              <a:lnSpc>
                <a:spcPct val="90000"/>
              </a:lnSpc>
              <a:buNone/>
            </a:pPr>
            <a:endParaRPr b="1"/>
          </a:p>
          <a:p>
            <a:pPr>
              <a:lnSpc>
                <a:spcPct val="90000"/>
              </a:lnSpc>
              <a:buNone/>
            </a:pPr>
            <a:r>
              <a:t>Imagine:</a:t>
            </a:r>
          </a:p>
          <a:p>
            <a:pPr>
              <a:lnSpc>
                <a:spcPct val="90000"/>
              </a:lnSpc>
            </a:pPr>
            <a:r>
              <a:t>You are on duty at the counter. A </a:t>
            </a:r>
            <a:r>
              <a:rPr lang="en-US"/>
              <a:t>student </a:t>
            </a:r>
            <a:r>
              <a:t>approaches your counter. He seems a little confused. Prepare a short sketch that shows you having a conversation with him.</a:t>
            </a:r>
            <a:endParaRPr b="1"/>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itle 28673"/>
          <p:cNvSpPr>
            <a:spLocks noGrp="1"/>
          </p:cNvSpPr>
          <p:nvPr>
            <p:ph type="title"/>
          </p:nvPr>
        </p:nvSpPr>
        <p:spPr>
          <a:ln/>
        </p:spPr>
        <p:txBody>
          <a:bodyPr anchor="b" anchorCtr="0"/>
          <a:p>
            <a:r>
              <a:rPr b="1"/>
              <a:t>Asking follow-up questions</a:t>
            </a:r>
            <a:endParaRPr b="1"/>
          </a:p>
        </p:txBody>
      </p:sp>
      <p:sp>
        <p:nvSpPr>
          <p:cNvPr id="28675" name="Text Placeholder 28674"/>
          <p:cNvSpPr>
            <a:spLocks noGrp="1"/>
          </p:cNvSpPr>
          <p:nvPr>
            <p:ph type="body" idx="1"/>
          </p:nvPr>
        </p:nvSpPr>
        <p:spPr>
          <a:xfrm>
            <a:off x="685800" y="1828800"/>
            <a:ext cx="7696200" cy="4419600"/>
          </a:xfrm>
          <a:ln/>
        </p:spPr>
        <p:txBody>
          <a:bodyPr/>
          <a:p>
            <a:pPr>
              <a:lnSpc>
                <a:spcPct val="90000"/>
              </a:lnSpc>
            </a:pPr>
            <a:endParaRPr sz="2800"/>
          </a:p>
          <a:p>
            <a:pPr>
              <a:lnSpc>
                <a:spcPct val="90000"/>
              </a:lnSpc>
            </a:pPr>
            <a:r>
              <a:rPr sz="2800"/>
              <a:t>You use follow-up questions when you want to ask for more specific information about something that the other person has already discussed.</a:t>
            </a:r>
            <a:endParaRPr sz="2800"/>
          </a:p>
          <a:p>
            <a:pPr lvl="1">
              <a:lnSpc>
                <a:spcPct val="90000"/>
              </a:lnSpc>
            </a:pPr>
            <a:r>
              <a:rPr sz="2400" i="1"/>
              <a:t>What happened?</a:t>
            </a:r>
            <a:endParaRPr sz="2400" i="1"/>
          </a:p>
          <a:p>
            <a:pPr lvl="1">
              <a:lnSpc>
                <a:spcPct val="90000"/>
              </a:lnSpc>
            </a:pPr>
            <a:r>
              <a:rPr sz="2400" i="1"/>
              <a:t>How was it?</a:t>
            </a:r>
            <a:endParaRPr sz="2400" i="1"/>
          </a:p>
          <a:p>
            <a:pPr lvl="1">
              <a:lnSpc>
                <a:spcPct val="90000"/>
              </a:lnSpc>
            </a:pPr>
            <a:r>
              <a:rPr sz="2400" i="1"/>
              <a:t>What did you do then?</a:t>
            </a:r>
            <a:endParaRPr sz="2400" i="1"/>
          </a:p>
          <a:p>
            <a:pPr lvl="1">
              <a:lnSpc>
                <a:spcPct val="90000"/>
              </a:lnSpc>
            </a:pPr>
            <a:r>
              <a:rPr sz="2400" i="1"/>
              <a:t>You mentioned that you are a mechanical engineer. Just what does a mechanical engineer do?</a:t>
            </a:r>
            <a:endParaRPr sz="2400" b="1"/>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Title 32769"/>
          <p:cNvSpPr>
            <a:spLocks noGrp="1"/>
          </p:cNvSpPr>
          <p:nvPr>
            <p:ph type="title"/>
          </p:nvPr>
        </p:nvSpPr>
        <p:spPr>
          <a:ln/>
        </p:spPr>
        <p:txBody>
          <a:bodyPr anchor="b" anchorCtr="0"/>
          <a:p>
            <a:r>
              <a:rPr b="1"/>
              <a:t>Activity 1: Identifying open and close questions</a:t>
            </a:r>
            <a:endParaRPr b="1"/>
          </a:p>
        </p:txBody>
      </p:sp>
      <p:sp>
        <p:nvSpPr>
          <p:cNvPr id="32771" name="Text Placeholder 32770"/>
          <p:cNvSpPr>
            <a:spLocks noGrp="1"/>
          </p:cNvSpPr>
          <p:nvPr>
            <p:ph type="body" idx="1"/>
          </p:nvPr>
        </p:nvSpPr>
        <p:spPr>
          <a:xfrm>
            <a:off x="685800" y="1828800"/>
            <a:ext cx="7696200" cy="4343400"/>
          </a:xfrm>
          <a:ln/>
        </p:spPr>
        <p:txBody>
          <a:bodyPr/>
          <a:p>
            <a:pPr>
              <a:buNone/>
            </a:pPr>
            <a:r>
              <a:rPr sz="2800"/>
              <a:t>	In pairs, discuss and decide whether the following questions are open ended or closed.</a:t>
            </a:r>
            <a:endParaRPr sz="2800"/>
          </a:p>
          <a:p>
            <a:pPr lvl="1"/>
            <a:r>
              <a:rPr sz="2400"/>
              <a:t>What made you decide to come to Kuala Lumpur?</a:t>
            </a:r>
            <a:endParaRPr sz="2400"/>
          </a:p>
          <a:p>
            <a:pPr lvl="1"/>
            <a:r>
              <a:rPr sz="2400"/>
              <a:t>Why didn’t you report it to our director?</a:t>
            </a:r>
            <a:endParaRPr sz="2400"/>
          </a:p>
          <a:p>
            <a:pPr lvl="1"/>
            <a:r>
              <a:rPr sz="2400"/>
              <a:t>When did you arrive?</a:t>
            </a:r>
            <a:endParaRPr sz="2400"/>
          </a:p>
          <a:p>
            <a:pPr lvl="1"/>
            <a:r>
              <a:rPr sz="2400"/>
              <a:t>How far is your house to the </a:t>
            </a:r>
            <a:r>
              <a:rPr lang="en-US" sz="2400"/>
              <a:t>IOI City Mall</a:t>
            </a:r>
            <a:r>
              <a:rPr sz="2400"/>
              <a:t>?</a:t>
            </a:r>
            <a:endParaRPr sz="2400"/>
          </a:p>
          <a:p>
            <a:pPr lvl="1"/>
            <a:r>
              <a:rPr sz="2400"/>
              <a:t>Which building did you say you wanted to go to?</a:t>
            </a:r>
            <a:endParaRPr sz="2400"/>
          </a:p>
          <a:p>
            <a:endParaRPr sz="2800"/>
          </a:p>
          <a:p>
            <a:endParaRPr sz="2800"/>
          </a:p>
          <a:p>
            <a:endParaRPr sz="280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Title 33793"/>
          <p:cNvSpPr>
            <a:spLocks noGrp="1"/>
          </p:cNvSpPr>
          <p:nvPr>
            <p:ph type="title"/>
          </p:nvPr>
        </p:nvSpPr>
        <p:spPr>
          <a:ln/>
        </p:spPr>
        <p:txBody>
          <a:bodyPr anchor="b" anchorCtr="0"/>
          <a:p>
            <a:r>
              <a:rPr b="1"/>
              <a:t>Activity 2: Asking questions</a:t>
            </a:r>
            <a:endParaRPr b="1"/>
          </a:p>
        </p:txBody>
      </p:sp>
      <p:sp>
        <p:nvSpPr>
          <p:cNvPr id="33795" name="Text Placeholder 33794"/>
          <p:cNvSpPr>
            <a:spLocks noGrp="1"/>
          </p:cNvSpPr>
          <p:nvPr>
            <p:ph type="body" idx="1"/>
          </p:nvPr>
        </p:nvSpPr>
        <p:spPr>
          <a:xfrm>
            <a:off x="685800" y="1828800"/>
            <a:ext cx="7696200" cy="4419600"/>
          </a:xfrm>
          <a:ln/>
        </p:spPr>
        <p:txBody>
          <a:bodyPr/>
          <a:p>
            <a:pPr>
              <a:lnSpc>
                <a:spcPct val="90000"/>
              </a:lnSpc>
            </a:pPr>
            <a:endParaRPr sz="2400"/>
          </a:p>
          <a:p>
            <a:pPr>
              <a:lnSpc>
                <a:spcPct val="90000"/>
              </a:lnSpc>
            </a:pPr>
            <a:r>
              <a:rPr sz="2400"/>
              <a:t>In pairs, consider the following statements:</a:t>
            </a:r>
            <a:endParaRPr sz="2400"/>
          </a:p>
          <a:p>
            <a:pPr lvl="1">
              <a:lnSpc>
                <a:spcPct val="90000"/>
              </a:lnSpc>
            </a:pPr>
            <a:r>
              <a:rPr sz="2000" i="1"/>
              <a:t>“I’m here to attend a course on biotechnology.”</a:t>
            </a:r>
            <a:endParaRPr sz="2000" i="1"/>
          </a:p>
          <a:p>
            <a:pPr lvl="1">
              <a:lnSpc>
                <a:spcPct val="90000"/>
              </a:lnSpc>
            </a:pPr>
            <a:r>
              <a:rPr sz="2000" i="1"/>
              <a:t>“ This is my first visit to Kuala Lumpur”</a:t>
            </a:r>
            <a:endParaRPr sz="2000" i="1"/>
          </a:p>
          <a:p>
            <a:pPr lvl="1">
              <a:lnSpc>
                <a:spcPct val="90000"/>
              </a:lnSpc>
            </a:pPr>
            <a:r>
              <a:rPr sz="2000" i="1"/>
              <a:t>“I prefer to fly Malaysia Airlines when I travel.”</a:t>
            </a:r>
            <a:endParaRPr sz="2000" i="1"/>
          </a:p>
          <a:p>
            <a:pPr lvl="1">
              <a:lnSpc>
                <a:spcPct val="90000"/>
              </a:lnSpc>
            </a:pPr>
            <a:r>
              <a:rPr sz="2000" i="1"/>
              <a:t>“I don’t like Penang.”</a:t>
            </a:r>
            <a:endParaRPr sz="2000" i="1"/>
          </a:p>
          <a:p>
            <a:pPr lvl="1">
              <a:lnSpc>
                <a:spcPct val="90000"/>
              </a:lnSpc>
            </a:pPr>
            <a:r>
              <a:rPr sz="2000" i="1"/>
              <a:t>“How come the service here is so slow?”</a:t>
            </a:r>
            <a:endParaRPr sz="2000"/>
          </a:p>
          <a:p>
            <a:pPr>
              <a:lnSpc>
                <a:spcPct val="90000"/>
              </a:lnSpc>
            </a:pPr>
            <a:r>
              <a:rPr sz="2400"/>
              <a:t>Make a list of </a:t>
            </a:r>
            <a:r>
              <a:rPr sz="2400" b="1"/>
              <a:t>three</a:t>
            </a:r>
            <a:r>
              <a:rPr sz="2400"/>
              <a:t> questions you might ask to get more information for each of the statement.</a:t>
            </a:r>
            <a:endParaRPr sz="2400" b="1"/>
          </a:p>
          <a:p>
            <a:pPr>
              <a:lnSpc>
                <a:spcPct val="90000"/>
              </a:lnSpc>
            </a:pPr>
            <a:endParaRPr sz="2400"/>
          </a:p>
          <a:p>
            <a:pPr>
              <a:lnSpc>
                <a:spcPct val="90000"/>
              </a:lnSpc>
            </a:pPr>
            <a:endParaRPr sz="2400"/>
          </a:p>
          <a:p>
            <a:pPr>
              <a:lnSpc>
                <a:spcPct val="90000"/>
              </a:lnSpc>
            </a:pPr>
            <a:endParaRPr sz="2400"/>
          </a:p>
          <a:p>
            <a:pPr>
              <a:lnSpc>
                <a:spcPct val="90000"/>
              </a:lnSpc>
            </a:pPr>
            <a:endParaRPr sz="2400"/>
          </a:p>
          <a:p>
            <a:pPr>
              <a:lnSpc>
                <a:spcPct val="90000"/>
              </a:lnSpc>
            </a:pPr>
            <a:endParaRPr sz="240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Title 34817"/>
          <p:cNvSpPr>
            <a:spLocks noGrp="1"/>
          </p:cNvSpPr>
          <p:nvPr>
            <p:ph type="title"/>
          </p:nvPr>
        </p:nvSpPr>
        <p:spPr>
          <a:ln/>
        </p:spPr>
        <p:txBody>
          <a:bodyPr anchor="b" anchorCtr="0"/>
          <a:p>
            <a:r>
              <a:rPr sz="3600" b="1"/>
              <a:t>Activity 3: Expressions for maintaining a conversation</a:t>
            </a:r>
            <a:endParaRPr sz="3600" b="1"/>
          </a:p>
        </p:txBody>
      </p:sp>
      <p:sp>
        <p:nvSpPr>
          <p:cNvPr id="34819" name="Text Placeholder 34818"/>
          <p:cNvSpPr>
            <a:spLocks noGrp="1"/>
          </p:cNvSpPr>
          <p:nvPr>
            <p:ph type="body" idx="1"/>
          </p:nvPr>
        </p:nvSpPr>
        <p:spPr>
          <a:ln/>
        </p:spPr>
        <p:txBody>
          <a:bodyPr/>
          <a:p>
            <a:pPr>
              <a:lnSpc>
                <a:spcPct val="80000"/>
              </a:lnSpc>
            </a:pPr>
            <a:r>
              <a:rPr sz="2400"/>
              <a:t>For each of the following statements, respond with an encouraging expression in the form of a brief comment or question. A follow-up question should then be asked to keep the conversation going. </a:t>
            </a:r>
            <a:endParaRPr sz="2400"/>
          </a:p>
          <a:p>
            <a:pPr>
              <a:lnSpc>
                <a:spcPct val="80000"/>
              </a:lnSpc>
              <a:buNone/>
            </a:pPr>
            <a:endParaRPr sz="2400"/>
          </a:p>
          <a:p>
            <a:pPr lvl="1">
              <a:lnSpc>
                <a:spcPct val="80000"/>
              </a:lnSpc>
            </a:pPr>
            <a:r>
              <a:rPr sz="2000"/>
              <a:t>I’ve been to </a:t>
            </a:r>
            <a:r>
              <a:rPr lang="en-US" sz="2000"/>
              <a:t>Thailand </a:t>
            </a:r>
            <a:r>
              <a:rPr sz="2000"/>
              <a:t>three times.</a:t>
            </a:r>
            <a:endParaRPr sz="2000"/>
          </a:p>
          <a:p>
            <a:pPr lvl="1">
              <a:lnSpc>
                <a:spcPct val="80000"/>
              </a:lnSpc>
            </a:pPr>
            <a:r>
              <a:rPr sz="2000"/>
              <a:t>I saw a fantastic movie at the Mid Valley yesterday.</a:t>
            </a:r>
            <a:endParaRPr sz="2000"/>
          </a:p>
          <a:p>
            <a:pPr lvl="1">
              <a:lnSpc>
                <a:spcPct val="80000"/>
              </a:lnSpc>
            </a:pPr>
            <a:r>
              <a:rPr sz="2000"/>
              <a:t>Eating is one of my passions.</a:t>
            </a:r>
            <a:endParaRPr sz="2000"/>
          </a:p>
          <a:p>
            <a:pPr lvl="1">
              <a:lnSpc>
                <a:spcPct val="80000"/>
              </a:lnSpc>
            </a:pPr>
            <a:r>
              <a:rPr sz="2000"/>
              <a:t>I’m thinking of going to </a:t>
            </a:r>
            <a:r>
              <a:rPr sz="2000" err="1"/>
              <a:t>Redang</a:t>
            </a:r>
            <a:r>
              <a:rPr sz="2000"/>
              <a:t> Island for a holiday.</a:t>
            </a:r>
            <a:endParaRPr sz="2000"/>
          </a:p>
          <a:p>
            <a:pPr lvl="1">
              <a:lnSpc>
                <a:spcPct val="80000"/>
              </a:lnSpc>
            </a:pPr>
            <a:r>
              <a:rPr sz="2000"/>
              <a:t>We had a minor accident on the way to </a:t>
            </a:r>
            <a:r>
              <a:rPr sz="2000" err="1"/>
              <a:t>Putrajaya</a:t>
            </a:r>
            <a:r>
              <a:rPr sz="2000"/>
              <a:t>.</a:t>
            </a:r>
            <a:endParaRPr sz="2000"/>
          </a:p>
          <a:p>
            <a:pPr>
              <a:lnSpc>
                <a:spcPct val="80000"/>
              </a:lnSpc>
            </a:pPr>
            <a:endParaRPr sz="2400"/>
          </a:p>
          <a:p>
            <a:pPr>
              <a:lnSpc>
                <a:spcPct val="80000"/>
              </a:lnSpc>
            </a:pPr>
            <a:endParaRPr sz="2400"/>
          </a:p>
          <a:p>
            <a:pPr>
              <a:lnSpc>
                <a:spcPct val="80000"/>
              </a:lnSpc>
            </a:pPr>
            <a:endParaRPr sz="2400"/>
          </a:p>
          <a:p>
            <a:pPr>
              <a:lnSpc>
                <a:spcPct val="80000"/>
              </a:lnSpc>
            </a:pPr>
            <a:endParaRPr sz="240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Title 36865"/>
          <p:cNvSpPr>
            <a:spLocks noGrp="1"/>
          </p:cNvSpPr>
          <p:nvPr>
            <p:ph type="title"/>
          </p:nvPr>
        </p:nvSpPr>
        <p:spPr>
          <a:ln/>
        </p:spPr>
        <p:txBody>
          <a:bodyPr anchor="b" anchorCtr="0"/>
          <a:p>
            <a:r>
              <a:t>Closing a Conversation</a:t>
            </a:r>
          </a:p>
        </p:txBody>
      </p:sp>
      <p:sp>
        <p:nvSpPr>
          <p:cNvPr id="36867" name="Text Placeholder 36866"/>
          <p:cNvSpPr>
            <a:spLocks noGrp="1"/>
          </p:cNvSpPr>
          <p:nvPr>
            <p:ph type="body" idx="1"/>
          </p:nvPr>
        </p:nvSpPr>
        <p:spPr>
          <a:xfrm>
            <a:off x="685800" y="1828800"/>
            <a:ext cx="7696200" cy="4343400"/>
          </a:xfrm>
          <a:ln/>
        </p:spPr>
        <p:txBody>
          <a:bodyPr/>
          <a:p>
            <a:r>
              <a:t>In closing a conversation, we do not stop talking suddenly, say good-bye, and leave each other abruptly. </a:t>
            </a:r>
          </a:p>
          <a:p>
            <a:r>
              <a:t>Thoughts need to be given to how we close a conversation so that we do not appear to be rude. </a:t>
            </a:r>
            <a:endParaRPr b="1"/>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Title 37889"/>
          <p:cNvSpPr>
            <a:spLocks noGrp="1"/>
          </p:cNvSpPr>
          <p:nvPr>
            <p:ph type="title"/>
          </p:nvPr>
        </p:nvSpPr>
        <p:spPr>
          <a:ln/>
        </p:spPr>
        <p:txBody>
          <a:bodyPr anchor="b" anchorCtr="0"/>
          <a:p>
            <a:r>
              <a:rPr b="1"/>
              <a:t>CONTENT FOCUS</a:t>
            </a:r>
            <a:endParaRPr b="1"/>
          </a:p>
        </p:txBody>
      </p:sp>
      <p:sp>
        <p:nvSpPr>
          <p:cNvPr id="37891" name="Text Placeholder 37890"/>
          <p:cNvSpPr>
            <a:spLocks noGrp="1"/>
          </p:cNvSpPr>
          <p:nvPr>
            <p:ph type="body" idx="1"/>
          </p:nvPr>
        </p:nvSpPr>
        <p:spPr>
          <a:xfrm>
            <a:off x="685800" y="1828800"/>
            <a:ext cx="7696200" cy="3719830"/>
          </a:xfrm>
          <a:ln/>
        </p:spPr>
        <p:txBody>
          <a:bodyPr/>
          <a:p>
            <a:pPr>
              <a:lnSpc>
                <a:spcPct val="80000"/>
              </a:lnSpc>
              <a:buNone/>
            </a:pPr>
            <a:endParaRPr sz="2400"/>
          </a:p>
          <a:p>
            <a:pPr>
              <a:lnSpc>
                <a:spcPct val="80000"/>
              </a:lnSpc>
            </a:pPr>
            <a:r>
              <a:rPr sz="2000"/>
              <a:t>Pre-closing</a:t>
            </a:r>
            <a:endParaRPr sz="2000"/>
          </a:p>
          <a:p>
            <a:pPr>
              <a:lnSpc>
                <a:spcPct val="80000"/>
              </a:lnSpc>
            </a:pPr>
            <a:r>
              <a:rPr sz="2000"/>
              <a:t>Closing</a:t>
            </a:r>
            <a:endParaRPr sz="2000"/>
          </a:p>
          <a:p>
            <a:pPr>
              <a:lnSpc>
                <a:spcPct val="80000"/>
              </a:lnSpc>
            </a:pPr>
            <a:r>
              <a:rPr sz="2000"/>
              <a:t>Taking leave</a:t>
            </a:r>
            <a:endParaRPr sz="2000"/>
          </a:p>
          <a:p>
            <a:pPr>
              <a:lnSpc>
                <a:spcPct val="80000"/>
              </a:lnSpc>
              <a:buNone/>
            </a:pPr>
            <a:endParaRPr sz="2000"/>
          </a:p>
          <a:p>
            <a:pPr>
              <a:lnSpc>
                <a:spcPct val="80000"/>
              </a:lnSpc>
              <a:buNone/>
            </a:pPr>
            <a:r>
              <a:rPr sz="2000"/>
              <a:t>	In more formal situations, you can close a conversation by doing any of the following:</a:t>
            </a:r>
            <a:endParaRPr sz="2000"/>
          </a:p>
          <a:p>
            <a:pPr>
              <a:lnSpc>
                <a:spcPct val="80000"/>
              </a:lnSpc>
              <a:buNone/>
            </a:pPr>
            <a:endParaRPr sz="2000"/>
          </a:p>
          <a:p>
            <a:pPr>
              <a:lnSpc>
                <a:spcPct val="80000"/>
              </a:lnSpc>
            </a:pPr>
            <a:r>
              <a:rPr sz="2000"/>
              <a:t>Summarizing the conversation</a:t>
            </a:r>
            <a:endParaRPr sz="2000"/>
          </a:p>
          <a:p>
            <a:pPr>
              <a:lnSpc>
                <a:spcPct val="80000"/>
              </a:lnSpc>
            </a:pPr>
            <a:r>
              <a:rPr sz="2000"/>
              <a:t>Justifying the </a:t>
            </a:r>
            <a:r>
              <a:rPr sz="2000" err="1"/>
              <a:t>reason(s</a:t>
            </a:r>
            <a:r>
              <a:rPr sz="2000"/>
              <a:t>) for leaving</a:t>
            </a:r>
            <a:endParaRPr sz="2000"/>
          </a:p>
          <a:p>
            <a:pPr>
              <a:lnSpc>
                <a:spcPct val="80000"/>
              </a:lnSpc>
            </a:pPr>
            <a:r>
              <a:rPr sz="2000"/>
              <a:t>Showing appreciation</a:t>
            </a:r>
            <a:endParaRPr sz="2000"/>
          </a:p>
          <a:p>
            <a:pPr>
              <a:lnSpc>
                <a:spcPct val="80000"/>
              </a:lnSpc>
            </a:pPr>
            <a:r>
              <a:rPr sz="2000"/>
              <a:t>Expressing interest to meet again</a:t>
            </a:r>
            <a:endParaRPr sz="2000" b="1"/>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Title 38913"/>
          <p:cNvSpPr>
            <a:spLocks noGrp="1"/>
          </p:cNvSpPr>
          <p:nvPr>
            <p:ph type="title"/>
          </p:nvPr>
        </p:nvSpPr>
        <p:spPr>
          <a:ln/>
        </p:spPr>
        <p:txBody>
          <a:bodyPr anchor="b" anchorCtr="0"/>
          <a:p>
            <a:r>
              <a:rPr b="1"/>
              <a:t>LANGUAGE FOCUS</a:t>
            </a:r>
            <a:endParaRPr b="1"/>
          </a:p>
        </p:txBody>
      </p:sp>
      <p:sp>
        <p:nvSpPr>
          <p:cNvPr id="38915" name="Text Placeholder 38914"/>
          <p:cNvSpPr>
            <a:spLocks noGrp="1"/>
          </p:cNvSpPr>
          <p:nvPr>
            <p:ph type="body" idx="1"/>
          </p:nvPr>
        </p:nvSpPr>
        <p:spPr>
          <a:xfrm>
            <a:off x="685800" y="1828800"/>
            <a:ext cx="7696200" cy="4191000"/>
          </a:xfrm>
          <a:ln/>
        </p:spPr>
        <p:txBody>
          <a:bodyPr/>
          <a:p>
            <a:pPr>
              <a:buNone/>
            </a:pPr>
            <a:r>
              <a:rPr sz="2400" b="1"/>
              <a:t>Pre-closing</a:t>
            </a:r>
            <a:endParaRPr sz="2400"/>
          </a:p>
          <a:p>
            <a:r>
              <a:rPr sz="2400"/>
              <a:t>When you want to end a conversation, you may signal to the other person that you wish to end the conversation. </a:t>
            </a:r>
            <a:endParaRPr sz="2400"/>
          </a:p>
          <a:p>
            <a:pPr lvl="1"/>
            <a:r>
              <a:rPr sz="2000" i="1"/>
              <a:t>Well, …</a:t>
            </a:r>
            <a:endParaRPr sz="2000" i="1"/>
          </a:p>
          <a:p>
            <a:pPr lvl="1"/>
            <a:r>
              <a:rPr sz="2000" i="1"/>
              <a:t>So, …</a:t>
            </a:r>
            <a:endParaRPr sz="2000" i="1"/>
          </a:p>
          <a:p>
            <a:pPr lvl="1"/>
            <a:r>
              <a:rPr sz="2000" i="1"/>
              <a:t>Well, okay, …</a:t>
            </a:r>
            <a:endParaRPr sz="2000" i="1"/>
          </a:p>
          <a:p>
            <a:pPr lvl="1"/>
            <a:r>
              <a:rPr sz="2000" i="1"/>
              <a:t>Look at the time!</a:t>
            </a:r>
            <a:endParaRPr sz="2000" i="1"/>
          </a:p>
          <a:p>
            <a:pPr lvl="1"/>
            <a:r>
              <a:rPr sz="2000" i="1"/>
              <a:t>I know you’re busy …</a:t>
            </a:r>
            <a:endParaRPr sz="2000" i="1"/>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Title 39937"/>
          <p:cNvSpPr>
            <a:spLocks noGrp="1"/>
          </p:cNvSpPr>
          <p:nvPr>
            <p:ph type="title"/>
          </p:nvPr>
        </p:nvSpPr>
        <p:spPr>
          <a:ln/>
        </p:spPr>
        <p:txBody>
          <a:bodyPr anchor="b" anchorCtr="0"/>
          <a:p>
            <a:r>
              <a:rPr b="1"/>
              <a:t>Closing</a:t>
            </a:r>
            <a:endParaRPr b="1"/>
          </a:p>
        </p:txBody>
      </p:sp>
      <p:sp>
        <p:nvSpPr>
          <p:cNvPr id="39939" name="Text Placeholder 39938"/>
          <p:cNvSpPr>
            <a:spLocks noGrp="1"/>
          </p:cNvSpPr>
          <p:nvPr>
            <p:ph type="body" idx="1"/>
          </p:nvPr>
        </p:nvSpPr>
        <p:spPr>
          <a:xfrm>
            <a:off x="685800" y="1828800"/>
            <a:ext cx="7696200" cy="4572000"/>
          </a:xfrm>
          <a:ln/>
        </p:spPr>
        <p:txBody>
          <a:bodyPr/>
          <a:p>
            <a:pPr>
              <a:buNone/>
            </a:pPr>
            <a:r>
              <a:t>	After you have signaled your wish to close the conversation, you can explicitly end the conversation. </a:t>
            </a:r>
          </a:p>
          <a:p>
            <a:pPr lvl="1"/>
            <a:r>
              <a:rPr i="1"/>
              <a:t>I really should be going.</a:t>
            </a:r>
            <a:endParaRPr i="1"/>
          </a:p>
          <a:p>
            <a:pPr lvl="1"/>
            <a:r>
              <a:rPr i="1"/>
              <a:t>I’ll let you get back to work now.</a:t>
            </a:r>
            <a:endParaRPr i="1"/>
          </a:p>
          <a:p>
            <a:pPr lvl="1"/>
            <a:r>
              <a:rPr i="1"/>
              <a:t>I’m afraid I’ve got to leave now. It’s getting late.</a:t>
            </a:r>
            <a:endParaRPr i="1"/>
          </a:p>
          <a:p>
            <a:pPr lvl="1"/>
            <a:r>
              <a:rPr i="1"/>
              <a:t>I have to get back to work / meet someone / rush off now</a:t>
            </a:r>
            <a:r>
              <a:t>.</a:t>
            </a:r>
          </a:p>
          <a:p/>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Title 40961"/>
          <p:cNvSpPr>
            <a:spLocks noGrp="1"/>
          </p:cNvSpPr>
          <p:nvPr>
            <p:ph type="title"/>
          </p:nvPr>
        </p:nvSpPr>
        <p:spPr>
          <a:ln/>
        </p:spPr>
        <p:txBody>
          <a:bodyPr anchor="b" anchorCtr="0"/>
          <a:p>
            <a:r>
              <a:rPr b="1"/>
              <a:t>Taking leave</a:t>
            </a:r>
            <a:endParaRPr b="1"/>
          </a:p>
        </p:txBody>
      </p:sp>
      <p:sp>
        <p:nvSpPr>
          <p:cNvPr id="40963" name="Text Placeholder 40962"/>
          <p:cNvSpPr>
            <a:spLocks noGrp="1"/>
          </p:cNvSpPr>
          <p:nvPr>
            <p:ph type="body" idx="1"/>
          </p:nvPr>
        </p:nvSpPr>
        <p:spPr>
          <a:xfrm>
            <a:off x="685800" y="1828800"/>
            <a:ext cx="7696200" cy="4267200"/>
          </a:xfrm>
          <a:ln/>
        </p:spPr>
        <p:txBody>
          <a:bodyPr/>
          <a:p>
            <a:pPr>
              <a:lnSpc>
                <a:spcPct val="90000"/>
              </a:lnSpc>
            </a:pPr>
          </a:p>
          <a:p>
            <a:pPr>
              <a:lnSpc>
                <a:spcPct val="90000"/>
              </a:lnSpc>
            </a:pPr>
            <a:r>
              <a:t>After you have explicitly ended your conversation, the next step is to take leave. </a:t>
            </a:r>
          </a:p>
          <a:p>
            <a:pPr lvl="1">
              <a:lnSpc>
                <a:spcPct val="90000"/>
              </a:lnSpc>
            </a:pPr>
            <a:r>
              <a:rPr i="1"/>
              <a:t>Good-bye.</a:t>
            </a:r>
            <a:endParaRPr i="1"/>
          </a:p>
          <a:p>
            <a:pPr lvl="1">
              <a:lnSpc>
                <a:spcPct val="90000"/>
              </a:lnSpc>
            </a:pPr>
            <a:r>
              <a:rPr i="1"/>
              <a:t>See you later / some other time / tomorrow.</a:t>
            </a:r>
            <a:endParaRPr i="1"/>
          </a:p>
          <a:p>
            <a:pPr lvl="1">
              <a:lnSpc>
                <a:spcPct val="90000"/>
              </a:lnSpc>
            </a:pPr>
            <a:r>
              <a:rPr i="1"/>
              <a:t>Goodnight.</a:t>
            </a:r>
            <a:endParaRPr i="1"/>
          </a:p>
          <a:p>
            <a:pPr lvl="1">
              <a:lnSpc>
                <a:spcPct val="90000"/>
              </a:lnSpc>
            </a:pPr>
            <a:r>
              <a:rPr i="1"/>
              <a:t>Have a nice weekend</a:t>
            </a:r>
            <a:r>
              <a: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Title 41985"/>
          <p:cNvSpPr>
            <a:spLocks noGrp="1"/>
          </p:cNvSpPr>
          <p:nvPr>
            <p:ph type="title"/>
          </p:nvPr>
        </p:nvSpPr>
        <p:spPr>
          <a:ln/>
        </p:spPr>
        <p:txBody>
          <a:bodyPr anchor="b" anchorCtr="0"/>
          <a:p>
            <a:r>
              <a:t>In more formal situations</a:t>
            </a:r>
          </a:p>
        </p:txBody>
      </p:sp>
      <p:sp>
        <p:nvSpPr>
          <p:cNvPr id="41987" name="Text Placeholder 41986"/>
          <p:cNvSpPr>
            <a:spLocks noGrp="1"/>
          </p:cNvSpPr>
          <p:nvPr>
            <p:ph type="body" idx="1"/>
          </p:nvPr>
        </p:nvSpPr>
        <p:spPr>
          <a:xfrm>
            <a:off x="685800" y="1828800"/>
            <a:ext cx="7696200" cy="4343400"/>
          </a:xfrm>
          <a:ln/>
        </p:spPr>
        <p:txBody>
          <a:bodyPr/>
          <a:p>
            <a:pPr>
              <a:lnSpc>
                <a:spcPct val="90000"/>
              </a:lnSpc>
            </a:pPr>
            <a:r>
              <a:rPr b="1" err="1"/>
              <a:t>Summarising</a:t>
            </a:r>
            <a:r>
              <a:rPr b="1"/>
              <a:t> the conversation</a:t>
            </a:r>
          </a:p>
          <a:p>
            <a:pPr>
              <a:lnSpc>
                <a:spcPct val="90000"/>
              </a:lnSpc>
              <a:buNone/>
            </a:pPr>
            <a:r>
              <a:rPr i="1"/>
              <a:t>	So, Mr. Lee, let me see whether I’ve all the facts right. You</a:t>
            </a:r>
            <a:r>
              <a:rPr lang="en-US" i="1"/>
              <a:t>r</a:t>
            </a:r>
            <a:r>
              <a:rPr i="1"/>
              <a:t> laptop is red in </a:t>
            </a:r>
            <a:r>
              <a:rPr i="1" err="1"/>
              <a:t>colour</a:t>
            </a:r>
            <a:r>
              <a:rPr i="1"/>
              <a:t> with a small Transformer sticker stuck on it. It also has a big HP brand written on it. Just give me a minute to key in the data. Please be assured that we’ll get in touch with you as soon as your laptop is located.</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itle 18433"/>
          <p:cNvSpPr>
            <a:spLocks noGrp="1"/>
          </p:cNvSpPr>
          <p:nvPr>
            <p:ph type="title"/>
          </p:nvPr>
        </p:nvSpPr>
        <p:spPr>
          <a:xfrm>
            <a:off x="685800" y="0"/>
            <a:ext cx="6870700" cy="1600200"/>
          </a:xfrm>
          <a:ln/>
        </p:spPr>
        <p:txBody>
          <a:bodyPr anchor="b" anchorCtr="0"/>
          <a:p>
            <a:r>
              <a:rPr b="1"/>
              <a:t>Starting a Conversation</a:t>
            </a:r>
            <a:endParaRPr b="1"/>
          </a:p>
        </p:txBody>
      </p:sp>
      <p:sp>
        <p:nvSpPr>
          <p:cNvPr id="18435" name="Text Placeholder 18434"/>
          <p:cNvSpPr>
            <a:spLocks noGrp="1"/>
          </p:cNvSpPr>
          <p:nvPr>
            <p:ph type="body" idx="1"/>
          </p:nvPr>
        </p:nvSpPr>
        <p:spPr>
          <a:xfrm>
            <a:off x="685800" y="1828800"/>
            <a:ext cx="7696200" cy="4191000"/>
          </a:xfrm>
          <a:ln/>
        </p:spPr>
        <p:txBody>
          <a:bodyPr/>
          <a:p>
            <a:pPr>
              <a:lnSpc>
                <a:spcPct val="80000"/>
              </a:lnSpc>
            </a:pPr>
            <a:endParaRPr sz="2400"/>
          </a:p>
          <a:p>
            <a:pPr>
              <a:lnSpc>
                <a:spcPct val="80000"/>
              </a:lnSpc>
            </a:pPr>
            <a:r>
              <a:rPr sz="2400"/>
              <a:t>In the world of customer service, front liners should be able to </a:t>
            </a:r>
            <a:r>
              <a:rPr sz="2400" b="1">
                <a:latin typeface="Comic Sans MS Bold" panose="030F0702030302020204" charset="0"/>
                <a:cs typeface="Comic Sans MS Bold" panose="030F0702030302020204" charset="0"/>
              </a:rPr>
              <a:t>move beyond present mechanical, purely functional way</a:t>
            </a:r>
            <a:r>
              <a:rPr sz="2400"/>
              <a:t> of handling visitors. </a:t>
            </a:r>
            <a:endParaRPr sz="2400"/>
          </a:p>
          <a:p>
            <a:pPr>
              <a:lnSpc>
                <a:spcPct val="80000"/>
              </a:lnSpc>
            </a:pPr>
            <a:r>
              <a:rPr sz="2400"/>
              <a:t>The normal, </a:t>
            </a:r>
            <a:r>
              <a:rPr sz="2400" i="1"/>
              <a:t>Good morning, sir. Can I help you?</a:t>
            </a:r>
            <a:r>
              <a:rPr sz="2400"/>
              <a:t> should be injected with </a:t>
            </a:r>
            <a:r>
              <a:rPr sz="2400" b="1">
                <a:latin typeface="Comic Sans MS Bold" panose="030F0702030302020204" charset="0"/>
                <a:cs typeface="Comic Sans MS Bold" panose="030F0702030302020204" charset="0"/>
              </a:rPr>
              <a:t>a little personal touch</a:t>
            </a:r>
            <a:r>
              <a:rPr sz="2400"/>
              <a:t> by adding a few authentic conversation pieces into it. </a:t>
            </a:r>
            <a:endParaRPr sz="2400"/>
          </a:p>
          <a:p>
            <a:pPr>
              <a:lnSpc>
                <a:spcPct val="80000"/>
              </a:lnSpc>
            </a:pPr>
            <a:r>
              <a:rPr sz="2400"/>
              <a:t>There are many different ways we can start a conversation. </a:t>
            </a:r>
            <a:endParaRPr sz="2400"/>
          </a:p>
          <a:p>
            <a:pPr>
              <a:lnSpc>
                <a:spcPct val="80000"/>
              </a:lnSpc>
            </a:pPr>
            <a:r>
              <a:rPr sz="2400"/>
              <a:t>It is very important that we choose wisely the method we wish to use; our “opening moves” affect how the rest of the conversation goes. </a:t>
            </a:r>
            <a:endParaRPr sz="240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Title 43009"/>
          <p:cNvSpPr>
            <a:spLocks noGrp="1"/>
          </p:cNvSpPr>
          <p:nvPr>
            <p:ph type="title"/>
          </p:nvPr>
        </p:nvSpPr>
        <p:spPr>
          <a:ln/>
        </p:spPr>
        <p:txBody>
          <a:bodyPr anchor="b" anchorCtr="0"/>
          <a:p>
            <a:r>
              <a:rPr sz="2800" b="1"/>
              <a:t>Justifying the </a:t>
            </a:r>
            <a:r>
              <a:rPr sz="2800" b="1" err="1"/>
              <a:t>reason(s</a:t>
            </a:r>
            <a:r>
              <a:rPr sz="2800" b="1"/>
              <a:t>) for leaving</a:t>
            </a:r>
            <a:br>
              <a:rPr sz="2800"/>
            </a:br>
            <a:endParaRPr sz="2800"/>
          </a:p>
        </p:txBody>
      </p:sp>
      <p:sp>
        <p:nvSpPr>
          <p:cNvPr id="43011" name="Text Placeholder 43010"/>
          <p:cNvSpPr>
            <a:spLocks noGrp="1"/>
          </p:cNvSpPr>
          <p:nvPr>
            <p:ph type="body" idx="1"/>
          </p:nvPr>
        </p:nvSpPr>
        <p:spPr>
          <a:xfrm>
            <a:off x="685800" y="1828800"/>
            <a:ext cx="7696200" cy="4114800"/>
          </a:xfrm>
          <a:ln/>
        </p:spPr>
        <p:txBody>
          <a:bodyPr/>
          <a:p>
            <a:r>
              <a:rPr i="1"/>
              <a:t>I really have to leave now so that I won’t be late for my shift.</a:t>
            </a:r>
            <a:endParaRPr i="1"/>
          </a:p>
          <a:p>
            <a:r>
              <a:rPr i="1"/>
              <a:t>I would love to chat with you longer but I’ve to rush off to send a parcel to the management.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Title 44033"/>
          <p:cNvSpPr>
            <a:spLocks noGrp="1"/>
          </p:cNvSpPr>
          <p:nvPr>
            <p:ph type="title"/>
          </p:nvPr>
        </p:nvSpPr>
        <p:spPr>
          <a:ln/>
        </p:spPr>
        <p:txBody>
          <a:bodyPr anchor="b" anchorCtr="0"/>
          <a:p>
            <a:r>
              <a:rPr b="1"/>
              <a:t>Showing appreciation</a:t>
            </a:r>
            <a:endParaRPr b="1"/>
          </a:p>
        </p:txBody>
      </p:sp>
      <p:sp>
        <p:nvSpPr>
          <p:cNvPr id="44035" name="Text Placeholder 44034"/>
          <p:cNvSpPr>
            <a:spLocks noGrp="1"/>
          </p:cNvSpPr>
          <p:nvPr>
            <p:ph type="body" idx="1"/>
          </p:nvPr>
        </p:nvSpPr>
        <p:spPr>
          <a:ln/>
        </p:spPr>
        <p:txBody>
          <a:bodyPr/>
          <a:p>
            <a:pPr>
              <a:lnSpc>
                <a:spcPct val="90000"/>
              </a:lnSpc>
            </a:pPr>
            <a:endParaRPr sz="2800"/>
          </a:p>
          <a:p>
            <a:pPr>
              <a:lnSpc>
                <a:spcPct val="90000"/>
              </a:lnSpc>
            </a:pPr>
            <a:r>
              <a:rPr sz="2800" i="1"/>
              <a:t>I enjoyed talking with you about your holiday here especially the part where both of you managed to climb to the top of Mount </a:t>
            </a:r>
            <a:r>
              <a:rPr sz="2800" i="1" err="1"/>
              <a:t>Kinabalu</a:t>
            </a:r>
            <a:r>
              <a:rPr sz="2800" i="1"/>
              <a:t>. Well done! </a:t>
            </a:r>
            <a:endParaRPr sz="2800" i="1"/>
          </a:p>
          <a:p>
            <a:pPr>
              <a:lnSpc>
                <a:spcPct val="90000"/>
              </a:lnSpc>
            </a:pPr>
            <a:r>
              <a:rPr sz="2800" i="1"/>
              <a:t>It’s been a pleasure talking to you. Thank you for giving me the address of your mechanic.</a:t>
            </a:r>
            <a:endParaRPr sz="280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Title 46081"/>
          <p:cNvSpPr>
            <a:spLocks noGrp="1"/>
          </p:cNvSpPr>
          <p:nvPr>
            <p:ph type="title"/>
          </p:nvPr>
        </p:nvSpPr>
        <p:spPr>
          <a:ln/>
        </p:spPr>
        <p:txBody>
          <a:bodyPr anchor="b" anchorCtr="0"/>
          <a:p>
            <a:r>
              <a:rPr sz="2800" b="1"/>
              <a:t>Expressing interest to meet again</a:t>
            </a:r>
            <a:br>
              <a:rPr sz="2800"/>
            </a:br>
            <a:endParaRPr sz="2800"/>
          </a:p>
        </p:txBody>
      </p:sp>
      <p:sp>
        <p:nvSpPr>
          <p:cNvPr id="46083" name="Text Placeholder 46082"/>
          <p:cNvSpPr>
            <a:spLocks noGrp="1"/>
          </p:cNvSpPr>
          <p:nvPr>
            <p:ph type="body" idx="1"/>
          </p:nvPr>
        </p:nvSpPr>
        <p:spPr>
          <a:ln/>
        </p:spPr>
        <p:txBody>
          <a:bodyPr/>
          <a:p>
            <a:r>
              <a:rPr i="1"/>
              <a:t>Well, En. </a:t>
            </a:r>
            <a:r>
              <a:rPr i="1" err="1"/>
              <a:t>Ilham</a:t>
            </a:r>
            <a:r>
              <a:rPr i="1"/>
              <a:t>, it was enjoyable talking to you. Perhaps, we should meet up again the next time you are here. Next week, right? Give me a call when you get here. </a:t>
            </a:r>
            <a:endParaRPr b="1"/>
          </a:p>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Title 45057"/>
          <p:cNvSpPr>
            <a:spLocks noGrp="1"/>
          </p:cNvSpPr>
          <p:nvPr>
            <p:ph type="title"/>
          </p:nvPr>
        </p:nvSpPr>
        <p:spPr>
          <a:ln/>
        </p:spPr>
        <p:txBody>
          <a:bodyPr anchor="b" anchorCtr="0"/>
          <a:p>
            <a:r>
              <a:rPr b="1"/>
              <a:t>Activity: Closing a conversation</a:t>
            </a:r>
            <a:endParaRPr b="1"/>
          </a:p>
        </p:txBody>
      </p:sp>
      <p:sp>
        <p:nvSpPr>
          <p:cNvPr id="45059" name="Text Placeholder 45058"/>
          <p:cNvSpPr>
            <a:spLocks noGrp="1"/>
          </p:cNvSpPr>
          <p:nvPr>
            <p:ph type="body" idx="1"/>
          </p:nvPr>
        </p:nvSpPr>
        <p:spPr>
          <a:ln/>
        </p:spPr>
        <p:txBody>
          <a:bodyPr/>
          <a:p>
            <a:pPr>
              <a:lnSpc>
                <a:spcPct val="80000"/>
              </a:lnSpc>
              <a:buNone/>
            </a:pPr>
            <a:r>
              <a:rPr sz="2400"/>
              <a:t>	Look at the following conversations. Underline the expressions used by one of the speakers to signal the end of the conversation.</a:t>
            </a:r>
            <a:endParaRPr sz="2400"/>
          </a:p>
          <a:p>
            <a:pPr>
              <a:lnSpc>
                <a:spcPct val="80000"/>
              </a:lnSpc>
              <a:buNone/>
            </a:pPr>
            <a:r>
              <a:rPr sz="2400"/>
              <a:t>	A: </a:t>
            </a:r>
            <a:r>
              <a:rPr sz="2400" i="1"/>
              <a:t>Ida, I really appreciate your help in this new project. Thanks a lot.</a:t>
            </a:r>
            <a:endParaRPr sz="2400" i="1"/>
          </a:p>
          <a:p>
            <a:pPr>
              <a:lnSpc>
                <a:spcPct val="80000"/>
              </a:lnSpc>
              <a:buNone/>
            </a:pPr>
            <a:r>
              <a:rPr sz="2400" i="1"/>
              <a:t>	B: You’re welcome. I’m glad I could help in some ways.</a:t>
            </a:r>
            <a:endParaRPr sz="2400" i="1"/>
          </a:p>
          <a:p>
            <a:pPr>
              <a:lnSpc>
                <a:spcPct val="80000"/>
              </a:lnSpc>
              <a:buNone/>
            </a:pPr>
            <a:r>
              <a:rPr sz="2400" i="1"/>
              <a:t>	A: Okay, I’ll let you get back to your work. I’ve already taken too much of your time.</a:t>
            </a:r>
            <a:endParaRPr sz="2400" i="1"/>
          </a:p>
          <a:p>
            <a:pPr>
              <a:lnSpc>
                <a:spcPct val="80000"/>
              </a:lnSpc>
            </a:pPr>
            <a:r>
              <a:rPr sz="2400" i="1"/>
              <a:t>B: No problem. All the best with your project!</a:t>
            </a:r>
            <a:endParaRPr sz="2400" i="1"/>
          </a:p>
          <a:p>
            <a:pPr>
              <a:lnSpc>
                <a:spcPct val="80000"/>
              </a:lnSpc>
            </a:pPr>
            <a:endParaRPr sz="2400"/>
          </a:p>
          <a:p>
            <a:pPr>
              <a:lnSpc>
                <a:spcPct val="80000"/>
              </a:lnSpc>
            </a:pPr>
            <a:endParaRPr sz="2400"/>
          </a:p>
          <a:p>
            <a:pPr>
              <a:lnSpc>
                <a:spcPct val="80000"/>
              </a:lnSpc>
            </a:pPr>
            <a:endParaRPr sz="2400"/>
          </a:p>
          <a:p>
            <a:pPr>
              <a:lnSpc>
                <a:spcPct val="80000"/>
              </a:lnSpc>
            </a:pPr>
            <a:endParaRPr sz="2400"/>
          </a:p>
          <a:p>
            <a:pPr>
              <a:lnSpc>
                <a:spcPct val="80000"/>
              </a:lnSpc>
            </a:pPr>
            <a:endParaRPr sz="2400"/>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Title 47105"/>
          <p:cNvSpPr>
            <a:spLocks noGrp="1"/>
          </p:cNvSpPr>
          <p:nvPr>
            <p:ph type="title"/>
          </p:nvPr>
        </p:nvSpPr>
        <p:spPr>
          <a:ln/>
        </p:spPr>
        <p:txBody>
          <a:bodyPr anchor="b" anchorCtr="0"/>
          <a:p/>
        </p:txBody>
      </p:sp>
      <p:sp>
        <p:nvSpPr>
          <p:cNvPr id="47107" name="Text Placeholder 47106"/>
          <p:cNvSpPr>
            <a:spLocks noGrp="1"/>
          </p:cNvSpPr>
          <p:nvPr>
            <p:ph type="body" idx="1"/>
          </p:nvPr>
        </p:nvSpPr>
        <p:spPr>
          <a:xfrm>
            <a:off x="685800" y="1828800"/>
            <a:ext cx="7696200" cy="4495800"/>
          </a:xfrm>
          <a:ln/>
        </p:spPr>
        <p:txBody>
          <a:bodyPr/>
          <a:p>
            <a:pPr>
              <a:lnSpc>
                <a:spcPct val="90000"/>
              </a:lnSpc>
              <a:buNone/>
            </a:pPr>
            <a:r>
              <a:rPr sz="2800" i="1"/>
              <a:t>	A: Well, Mr. </a:t>
            </a:r>
            <a:r>
              <a:rPr sz="2800" i="1" err="1"/>
              <a:t>Saddiq</a:t>
            </a:r>
            <a:r>
              <a:rPr sz="2800" i="1"/>
              <a:t>, I’ve got all the information that I needed. If there</a:t>
            </a:r>
            <a:r>
              <a:rPr lang="en-US" sz="2800" i="1"/>
              <a:t>’s </a:t>
            </a:r>
            <a:r>
              <a:rPr sz="2800" i="1"/>
              <a:t>any new development on your laptop, I’ll let you know.</a:t>
            </a:r>
            <a:endParaRPr sz="2800" i="1"/>
          </a:p>
          <a:p>
            <a:pPr>
              <a:lnSpc>
                <a:spcPct val="90000"/>
              </a:lnSpc>
              <a:buNone/>
            </a:pPr>
            <a:r>
              <a:rPr sz="2800" i="1"/>
              <a:t>	B: Thank you. I hope you’ll call me soon.</a:t>
            </a:r>
            <a:endParaRPr sz="2800" i="1"/>
          </a:p>
          <a:p>
            <a:pPr>
              <a:lnSpc>
                <a:spcPct val="90000"/>
              </a:lnSpc>
              <a:buNone/>
            </a:pPr>
            <a:r>
              <a:rPr sz="2800" i="1"/>
              <a:t>	A: I hope so too. I’d better let you join your family. Your children are getting restless.</a:t>
            </a:r>
            <a:endParaRPr sz="2800" i="1"/>
          </a:p>
          <a:p>
            <a:pPr>
              <a:lnSpc>
                <a:spcPct val="90000"/>
              </a:lnSpc>
              <a:buNone/>
            </a:pPr>
            <a:r>
              <a:rPr sz="2800" i="1"/>
              <a:t>	B: Okay, see you.</a:t>
            </a:r>
            <a:endParaRPr sz="2800" i="1"/>
          </a:p>
          <a:p>
            <a:pPr>
              <a:lnSpc>
                <a:spcPct val="90000"/>
              </a:lnSpc>
              <a:buNone/>
            </a:pPr>
            <a:r>
              <a:rPr sz="2800" i="1"/>
              <a:t>	A: See you, bye.</a:t>
            </a:r>
            <a:endParaRPr sz="2800" i="1"/>
          </a:p>
          <a:p>
            <a:pPr>
              <a:lnSpc>
                <a:spcPct val="90000"/>
              </a:lnSpc>
            </a:pPr>
            <a:endParaRPr sz="2800"/>
          </a:p>
          <a:p>
            <a:pPr>
              <a:lnSpc>
                <a:spcPct val="90000"/>
              </a:lnSpc>
            </a:pPr>
            <a:endParaRPr sz="280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Title 4097"/>
          <p:cNvSpPr>
            <a:spLocks noGrp="1"/>
          </p:cNvSpPr>
          <p:nvPr>
            <p:ph type="title"/>
          </p:nvPr>
        </p:nvSpPr>
        <p:spPr>
          <a:ln/>
        </p:spPr>
        <p:txBody>
          <a:bodyPr anchor="b" anchorCtr="0"/>
          <a:p>
            <a:r>
              <a:rPr b="1"/>
              <a:t>CONTENT FOCUS</a:t>
            </a:r>
            <a:endParaRPr b="1"/>
          </a:p>
        </p:txBody>
      </p:sp>
      <p:sp>
        <p:nvSpPr>
          <p:cNvPr id="4099" name="Text Placeholder 4098"/>
          <p:cNvSpPr>
            <a:spLocks noGrp="1"/>
          </p:cNvSpPr>
          <p:nvPr>
            <p:ph type="body" idx="1"/>
          </p:nvPr>
        </p:nvSpPr>
        <p:spPr>
          <a:ln/>
        </p:spPr>
        <p:txBody>
          <a:bodyPr/>
          <a:p/>
          <a:p>
            <a:r>
              <a:t>Using greetings and introductions</a:t>
            </a:r>
          </a:p>
          <a:p>
            <a:r>
              <a:t>Talking about your surroundings</a:t>
            </a:r>
          </a:p>
          <a:p>
            <a:r>
              <a:t>Making small talk</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itle 5121"/>
          <p:cNvSpPr>
            <a:spLocks noGrp="1"/>
          </p:cNvSpPr>
          <p:nvPr>
            <p:ph type="title"/>
          </p:nvPr>
        </p:nvSpPr>
        <p:spPr>
          <a:ln/>
        </p:spPr>
        <p:txBody>
          <a:bodyPr anchor="b" anchorCtr="0"/>
          <a:p>
            <a:r>
              <a:rPr b="1"/>
              <a:t>LANGUAGE FOCUS</a:t>
            </a:r>
            <a:endParaRPr b="1"/>
          </a:p>
        </p:txBody>
      </p:sp>
      <p:sp>
        <p:nvSpPr>
          <p:cNvPr id="5123" name="Text Placeholder 5122"/>
          <p:cNvSpPr>
            <a:spLocks noGrp="1"/>
          </p:cNvSpPr>
          <p:nvPr>
            <p:ph type="body" idx="1"/>
          </p:nvPr>
        </p:nvSpPr>
        <p:spPr>
          <a:xfrm>
            <a:off x="685800" y="1828800"/>
            <a:ext cx="7696200" cy="4267200"/>
          </a:xfrm>
          <a:ln/>
        </p:spPr>
        <p:txBody>
          <a:bodyPr/>
          <a:p>
            <a:pPr>
              <a:lnSpc>
                <a:spcPct val="80000"/>
              </a:lnSpc>
              <a:buNone/>
            </a:pPr>
            <a:r>
              <a:rPr sz="2000" b="1"/>
              <a:t>Using greetings and introductions</a:t>
            </a:r>
            <a:endParaRPr sz="2000"/>
          </a:p>
          <a:p>
            <a:pPr>
              <a:lnSpc>
                <a:spcPct val="80000"/>
              </a:lnSpc>
            </a:pPr>
            <a:r>
              <a:rPr sz="2000"/>
              <a:t>the easiest way to start a conversation and to establish contact with a person. </a:t>
            </a:r>
            <a:endParaRPr sz="2000"/>
          </a:p>
          <a:p>
            <a:pPr>
              <a:lnSpc>
                <a:spcPct val="80000"/>
              </a:lnSpc>
            </a:pPr>
            <a:r>
              <a:rPr sz="2000"/>
              <a:t>Common expressions:</a:t>
            </a:r>
            <a:endParaRPr sz="2000"/>
          </a:p>
          <a:p>
            <a:pPr lvl="1">
              <a:lnSpc>
                <a:spcPct val="80000"/>
              </a:lnSpc>
            </a:pPr>
            <a:r>
              <a:rPr sz="1800" i="1"/>
              <a:t>Hello.</a:t>
            </a:r>
            <a:endParaRPr sz="1800" i="1"/>
          </a:p>
          <a:p>
            <a:pPr lvl="1">
              <a:lnSpc>
                <a:spcPct val="80000"/>
              </a:lnSpc>
            </a:pPr>
            <a:r>
              <a:rPr sz="1800" i="1"/>
              <a:t>Good morning / afternoon / evening.</a:t>
            </a:r>
            <a:endParaRPr sz="1800" i="1"/>
          </a:p>
          <a:p>
            <a:pPr lvl="1">
              <a:lnSpc>
                <a:spcPct val="80000"/>
              </a:lnSpc>
            </a:pPr>
            <a:r>
              <a:rPr sz="1800" i="1"/>
              <a:t>How are you?</a:t>
            </a:r>
            <a:endParaRPr sz="1800"/>
          </a:p>
          <a:p>
            <a:pPr>
              <a:lnSpc>
                <a:spcPct val="80000"/>
              </a:lnSpc>
              <a:buNone/>
            </a:pPr>
            <a:r>
              <a:rPr sz="2000"/>
              <a:t>	</a:t>
            </a:r>
            <a:endParaRPr sz="2000"/>
          </a:p>
          <a:p>
            <a:pPr>
              <a:lnSpc>
                <a:spcPct val="80000"/>
              </a:lnSpc>
            </a:pPr>
            <a:r>
              <a:rPr sz="2000"/>
              <a:t>Greetings are usually followed by introductions. For example:</a:t>
            </a:r>
            <a:endParaRPr sz="2000" i="1"/>
          </a:p>
          <a:p>
            <a:pPr lvl="1">
              <a:lnSpc>
                <a:spcPct val="80000"/>
              </a:lnSpc>
            </a:pPr>
            <a:r>
              <a:rPr sz="1800" i="1"/>
              <a:t>Hello, I’m Maya. May I help you?</a:t>
            </a:r>
            <a:endParaRPr sz="1800" i="1"/>
          </a:p>
          <a:p>
            <a:pPr lvl="1">
              <a:lnSpc>
                <a:spcPct val="80000"/>
              </a:lnSpc>
            </a:pPr>
            <a:r>
              <a:rPr sz="1800" i="1"/>
              <a:t>Good afternoon. I’m </a:t>
            </a:r>
            <a:r>
              <a:rPr sz="1800" i="1" err="1"/>
              <a:t>Izwan</a:t>
            </a:r>
            <a:r>
              <a:rPr sz="1800" i="1"/>
              <a:t> from HRD. Do you need any help?</a:t>
            </a:r>
            <a:endParaRPr sz="1800" i="1"/>
          </a:p>
          <a:p>
            <a:pPr lvl="1">
              <a:lnSpc>
                <a:spcPct val="80000"/>
              </a:lnSpc>
            </a:pPr>
            <a:r>
              <a:rPr sz="1800" i="1"/>
              <a:t>Hello. How are you? Can I be of any assistance?</a:t>
            </a:r>
            <a:endParaRPr sz="1800" b="1"/>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itle 6145"/>
          <p:cNvSpPr>
            <a:spLocks noGrp="1"/>
          </p:cNvSpPr>
          <p:nvPr>
            <p:ph type="title"/>
          </p:nvPr>
        </p:nvSpPr>
        <p:spPr>
          <a:ln/>
        </p:spPr>
        <p:txBody>
          <a:bodyPr anchor="b" anchorCtr="0"/>
          <a:p>
            <a:r>
              <a:rPr b="1"/>
              <a:t>Activity 1</a:t>
            </a:r>
            <a:endParaRPr b="1"/>
          </a:p>
        </p:txBody>
      </p:sp>
      <p:sp>
        <p:nvSpPr>
          <p:cNvPr id="6147" name="Text Placeholder 6146"/>
          <p:cNvSpPr>
            <a:spLocks noGrp="1"/>
          </p:cNvSpPr>
          <p:nvPr>
            <p:ph type="body" idx="1"/>
          </p:nvPr>
        </p:nvSpPr>
        <p:spPr>
          <a:ln/>
        </p:spPr>
        <p:txBody>
          <a:bodyPr/>
          <a:p/>
          <a:p>
            <a:r>
              <a:t>In pairs, list down three expressions using greetings and self introduction to start a conversation with a visitor. Act them out using the right stress and intonation.</a:t>
            </a:r>
            <a:endParaRPr b="1"/>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itle 7169"/>
          <p:cNvSpPr>
            <a:spLocks noGrp="1"/>
          </p:cNvSpPr>
          <p:nvPr>
            <p:ph type="title"/>
          </p:nvPr>
        </p:nvSpPr>
        <p:spPr>
          <a:ln/>
        </p:spPr>
        <p:txBody>
          <a:bodyPr anchor="b" anchorCtr="0"/>
          <a:p>
            <a:r>
              <a:rPr b="1"/>
              <a:t>Activity 2</a:t>
            </a:r>
            <a:endParaRPr b="1"/>
          </a:p>
        </p:txBody>
      </p:sp>
      <p:sp>
        <p:nvSpPr>
          <p:cNvPr id="7171" name="Text Placeholder 7170"/>
          <p:cNvSpPr>
            <a:spLocks noGrp="1"/>
          </p:cNvSpPr>
          <p:nvPr>
            <p:ph type="body" idx="1"/>
          </p:nvPr>
        </p:nvSpPr>
        <p:spPr>
          <a:ln/>
        </p:spPr>
        <p:txBody>
          <a:bodyPr/>
          <a:p/>
          <a:p>
            <a:r>
              <a:t>Walk around the </a:t>
            </a:r>
            <a:r>
              <a:rPr lang="en-US"/>
              <a:t>room </a:t>
            </a:r>
            <a:r>
              <a:t>and start a conversation using greetings with </a:t>
            </a:r>
            <a:r>
              <a:rPr lang="en-US"/>
              <a:t>other course participants</a:t>
            </a:r>
            <a:r>
              <a:t> at random.</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itle 19457"/>
          <p:cNvSpPr>
            <a:spLocks noGrp="1"/>
          </p:cNvSpPr>
          <p:nvPr>
            <p:ph type="title"/>
          </p:nvPr>
        </p:nvSpPr>
        <p:spPr>
          <a:ln/>
        </p:spPr>
        <p:txBody>
          <a:bodyPr anchor="b" anchorCtr="0"/>
          <a:p>
            <a:r>
              <a:rPr b="1"/>
              <a:t>Talking about your surroundings</a:t>
            </a:r>
            <a:endParaRPr b="1"/>
          </a:p>
        </p:txBody>
      </p:sp>
      <p:sp>
        <p:nvSpPr>
          <p:cNvPr id="19459" name="Text Placeholder 19458"/>
          <p:cNvSpPr>
            <a:spLocks noGrp="1"/>
          </p:cNvSpPr>
          <p:nvPr>
            <p:ph type="body" idx="1"/>
          </p:nvPr>
        </p:nvSpPr>
        <p:spPr>
          <a:xfrm>
            <a:off x="685800" y="1828800"/>
            <a:ext cx="7696200" cy="4267200"/>
          </a:xfrm>
          <a:ln/>
        </p:spPr>
        <p:txBody>
          <a:bodyPr/>
          <a:p>
            <a:pPr>
              <a:lnSpc>
                <a:spcPct val="90000"/>
              </a:lnSpc>
            </a:pPr>
            <a:endParaRPr sz="2400"/>
          </a:p>
          <a:p>
            <a:pPr>
              <a:lnSpc>
                <a:spcPct val="90000"/>
              </a:lnSpc>
            </a:pPr>
            <a:r>
              <a:rPr sz="2400"/>
              <a:t>Another way to start a conversation is by talking about your surroundings. Topics on the surroundings should be related to the context of your conversation. Observe your surroundings and use them to start a conversation. For example:</a:t>
            </a:r>
            <a:endParaRPr sz="2400"/>
          </a:p>
          <a:p>
            <a:pPr lvl="1">
              <a:lnSpc>
                <a:spcPct val="90000"/>
              </a:lnSpc>
            </a:pPr>
            <a:r>
              <a:rPr sz="2000" i="1"/>
              <a:t>That’s a nice shirt you have there.</a:t>
            </a:r>
            <a:endParaRPr sz="2000" i="1"/>
          </a:p>
          <a:p>
            <a:pPr lvl="1">
              <a:lnSpc>
                <a:spcPct val="90000"/>
              </a:lnSpc>
            </a:pPr>
            <a:r>
              <a:rPr sz="2000" i="1"/>
              <a:t>It’s a bit noisy, isn’t it?</a:t>
            </a:r>
            <a:endParaRPr sz="2000" i="1"/>
          </a:p>
          <a:p>
            <a:pPr lvl="1">
              <a:lnSpc>
                <a:spcPct val="90000"/>
              </a:lnSpc>
            </a:pPr>
            <a:r>
              <a:rPr sz="2000" i="1"/>
              <a:t>Wow, what a lovely watch!</a:t>
            </a:r>
            <a:endParaRPr sz="2000" i="1"/>
          </a:p>
          <a:p>
            <a:pPr lvl="1">
              <a:lnSpc>
                <a:spcPct val="90000"/>
              </a:lnSpc>
            </a:pPr>
            <a:r>
              <a:rPr sz="2000" i="1"/>
              <a:t>You look confused. Is there anything I can help you with?</a:t>
            </a:r>
            <a:endParaRPr sz="2000" b="1"/>
          </a:p>
          <a:p>
            <a:pPr>
              <a:lnSpc>
                <a:spcPct val="90000"/>
              </a:lnSpc>
            </a:pPr>
            <a:endParaRPr sz="240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itle 8193"/>
          <p:cNvSpPr>
            <a:spLocks noGrp="1"/>
          </p:cNvSpPr>
          <p:nvPr>
            <p:ph type="title"/>
          </p:nvPr>
        </p:nvSpPr>
        <p:spPr>
          <a:ln/>
        </p:spPr>
        <p:txBody>
          <a:bodyPr anchor="b" anchorCtr="0"/>
          <a:p>
            <a:r>
              <a:rPr b="1"/>
              <a:t>Activity 3</a:t>
            </a:r>
            <a:endParaRPr b="1"/>
          </a:p>
        </p:txBody>
      </p:sp>
      <p:sp>
        <p:nvSpPr>
          <p:cNvPr id="8195" name="Text Placeholder 8194"/>
          <p:cNvSpPr>
            <a:spLocks noGrp="1"/>
          </p:cNvSpPr>
          <p:nvPr>
            <p:ph type="body" idx="1"/>
          </p:nvPr>
        </p:nvSpPr>
        <p:spPr>
          <a:ln/>
        </p:spPr>
        <p:txBody>
          <a:bodyPr/>
          <a:p/>
          <a:p>
            <a:r>
              <a:t>In pairs, list down three expressions that you can use to talk about your surroundings to start a conversation. Say them out loud. </a:t>
            </a:r>
          </a:p>
          <a:p>
            <a:pPr marL="0" indent="0">
              <a:buNone/>
            </a:pPr>
            <a:r>
              <a:t>(PAY ATTENTION TO YOUR STRESS AND INTONATION)</a:t>
            </a:r>
          </a:p>
          <a:p>
            <a:pPr>
              <a:buNone/>
            </a:pPr>
          </a:p>
          <a:p/>
          <a:p/>
          <a:p/>
        </p:txBody>
      </p:sp>
    </p:spTree>
  </p:cSld>
  <p:clrMapOvr>
    <a:masterClrMapping/>
  </p:clrMapOvr>
  <p:transition spd="med"/>
</p:sld>
</file>

<file path=ppt/theme/theme1.xml><?xml version="1.0" encoding="utf-8"?>
<a:theme xmlns:a="http://schemas.openxmlformats.org/drawingml/2006/main" name="Crayons">
  <a:themeElements>
    <a:clrScheme name="">
      <a:dk1>
        <a:srgbClr val="FFFFFF"/>
      </a:dk1>
      <a:lt1>
        <a:srgbClr val="000066"/>
      </a:lt1>
      <a:dk2>
        <a:srgbClr val="FFFFFF"/>
      </a:dk2>
      <a:lt2>
        <a:srgbClr val="6666FF"/>
      </a:lt2>
      <a:accent1>
        <a:srgbClr val="33CCFF"/>
      </a:accent1>
      <a:accent2>
        <a:srgbClr val="0000FF"/>
      </a:accent2>
      <a:accent3>
        <a:srgbClr val="AAAAB9"/>
      </a:accent3>
      <a:accent4>
        <a:srgbClr val="DCDCDC"/>
      </a:accent4>
      <a:accent5>
        <a:srgbClr val="ADE2FF"/>
      </a:accent5>
      <a:accent6>
        <a:srgbClr val="0000E5"/>
      </a:accent6>
      <a:hlink>
        <a:srgbClr val="FFFF99"/>
      </a:hlink>
      <a:folHlink>
        <a:srgbClr val="FFCC00"/>
      </a:folHlink>
    </a:clrScheme>
    <a:fontScheme name="">
      <a:majorFont>
        <a:latin typeface="Comic Sans MS"/>
        <a:ea typeface="Arial"/>
        <a:cs typeface=""/>
      </a:majorFont>
      <a:minorFont>
        <a:latin typeface="Comic Sans MS"/>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B"/>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272"/>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808000"/>
        </a:lt2>
        <a:accent1>
          <a:srgbClr val="99CC00"/>
        </a:accent1>
        <a:accent2>
          <a:srgbClr val="003300"/>
        </a:accent2>
        <a:accent3>
          <a:srgbClr val="ADB9AA"/>
        </a:accent3>
        <a:accent4>
          <a:srgbClr val="DCDCDC"/>
        </a:accent4>
        <a:accent5>
          <a:srgbClr val="CAE2AA"/>
        </a:accent5>
        <a:accent6>
          <a:srgbClr val="002D00"/>
        </a:accent6>
        <a:hlink>
          <a:srgbClr val="CCCC00"/>
        </a:hlink>
        <a:folHlink>
          <a:srgbClr val="CCFF33"/>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CECFF"/>
        </a:dk2>
        <a:lt2>
          <a:srgbClr val="808080"/>
        </a:lt2>
        <a:accent1>
          <a:srgbClr val="33CCCC"/>
        </a:accent1>
        <a:accent2>
          <a:srgbClr val="006699"/>
        </a:accent2>
        <a:accent3>
          <a:srgbClr val="AAADB9"/>
        </a:accent3>
        <a:accent4>
          <a:srgbClr val="DCDCDC"/>
        </a:accent4>
        <a:accent5>
          <a:srgbClr val="ADE2E2"/>
        </a:accent5>
        <a:accent6>
          <a:srgbClr val="005B89"/>
        </a:accent6>
        <a:hlink>
          <a:srgbClr val="00FFFF"/>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6666FF"/>
        </a:lt2>
        <a:accent1>
          <a:srgbClr val="33CCFF"/>
        </a:accent1>
        <a:accent2>
          <a:srgbClr val="0000FF"/>
        </a:accent2>
        <a:accent3>
          <a:srgbClr val="AAAAB9"/>
        </a:accent3>
        <a:accent4>
          <a:srgbClr val="DCDCDC"/>
        </a:accent4>
        <a:accent5>
          <a:srgbClr val="ADE2FF"/>
        </a:accent5>
        <a:accent6>
          <a:srgbClr val="0000E5"/>
        </a:accent6>
        <a:hlink>
          <a:srgbClr val="FFFF99"/>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800080"/>
        </a:lt1>
        <a:dk2>
          <a:srgbClr val="FFFFFF"/>
        </a:dk2>
        <a:lt2>
          <a:srgbClr val="000000"/>
        </a:lt2>
        <a:accent1>
          <a:srgbClr val="CC66FF"/>
        </a:accent1>
        <a:accent2>
          <a:srgbClr val="990099"/>
        </a:accent2>
        <a:accent3>
          <a:srgbClr val="C1AAC1"/>
        </a:accent3>
        <a:accent4>
          <a:srgbClr val="DCDCDC"/>
        </a:accent4>
        <a:accent5>
          <a:srgbClr val="E2B9FF"/>
        </a:accent5>
        <a:accent6>
          <a:srgbClr val="890089"/>
        </a:accent6>
        <a:hlink>
          <a:srgbClr val="FF9900"/>
        </a:hlink>
        <a:folHlink>
          <a:srgbClr val="FF33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FFFFCC"/>
        </a:dk2>
        <a:lt2>
          <a:srgbClr val="FF3300"/>
        </a:lt2>
        <a:accent1>
          <a:srgbClr val="FF7C80"/>
        </a:accent1>
        <a:accent2>
          <a:srgbClr val="990000"/>
        </a:accent2>
        <a:accent3>
          <a:srgbClr val="C1AAAA"/>
        </a:accent3>
        <a:accent4>
          <a:srgbClr val="DCDCDC"/>
        </a:accent4>
        <a:accent5>
          <a:srgbClr val="FFBFC1"/>
        </a:accent5>
        <a:accent6>
          <a:srgbClr val="890000"/>
        </a:accent6>
        <a:hlink>
          <a:srgbClr val="FF66CC"/>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0</TotalTime>
  <Words>10018</Words>
  <Application>WPS Presentation</Application>
  <PresentationFormat>On-screen Show</PresentationFormat>
  <Paragraphs>310</Paragraphs>
  <Slides>34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34</vt:i4>
      </vt:variant>
    </vt:vector>
  </HeadingPairs>
  <TitlesOfParts>
    <vt:vector size="46" baseType="lpstr">
      <vt:lpstr>Arial</vt:lpstr>
      <vt:lpstr>SimSun</vt:lpstr>
      <vt:lpstr>Wingdings</vt:lpstr>
      <vt:lpstr>Comic Sans MS</vt:lpstr>
      <vt:lpstr>Microsoft YaHei</vt:lpstr>
      <vt:lpstr>汉仪旗黑</vt:lpstr>
      <vt:lpstr>Arial Unicode MS</vt:lpstr>
      <vt:lpstr>Calibri</vt:lpstr>
      <vt:lpstr>Helvetica Neue</vt:lpstr>
      <vt:lpstr>Comic Sans MS Bold</vt:lpstr>
      <vt:lpstr>宋体-简</vt:lpstr>
      <vt:lpstr>Crayons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FBMK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INTERACTION</dc:title>
  <dc:creator>Dr. Rosli Talif</dc:creator>
  <cp:lastModifiedBy>mazlinmazlan</cp:lastModifiedBy>
  <cp:revision>3</cp:revision>
  <dcterms:created xsi:type="dcterms:W3CDTF">2022-09-25T16:15:17Z</dcterms:created>
  <dcterms:modified xsi:type="dcterms:W3CDTF">2022-09-25T16:15:17Z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1033-4.4.2.7667</vt:lpwstr>
  </property>
</Properties>
</file>